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rgbClr val="FFFFFF"/>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rgbClr val="FFFFFF"/>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rgbClr val="FFFFFF"/>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rgbClr val="FFFFFF"/>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rgbClr val="FFFFFF"/>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rgbClr val="FFFFFF"/>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rgbClr val="FFFFFF"/>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rgbClr val="FFFFFF"/>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rgbClr val="FFFFFF"/>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Krutchen 4+1 model</a:t>
            </a:r>
            <a:endParaRPr/>
          </a:p>
          <a:p>
            <a:pPr indent="0" lvl="0" marL="0" rtl="0" algn="l">
              <a:spcBef>
                <a:spcPts val="0"/>
              </a:spcBef>
              <a:spcAft>
                <a:spcPts val="0"/>
              </a:spcAft>
              <a:buNone/>
            </a:pPr>
            <a:r>
              <a:rPr lang="en-CA"/>
              <a:t>Logical view:</a:t>
            </a:r>
            <a:endParaRPr/>
          </a:p>
          <a:p>
            <a:pPr indent="0" lvl="0" marL="0" rtl="0" algn="l">
              <a:spcBef>
                <a:spcPts val="0"/>
              </a:spcBef>
              <a:spcAft>
                <a:spcPts val="0"/>
              </a:spcAft>
              <a:buNone/>
            </a:pPr>
            <a:r>
              <a:rPr lang="en-CA"/>
              <a:t>    layers(backend frontend): storage logic/middleware ui</a:t>
            </a:r>
            <a:endParaRPr/>
          </a:p>
          <a:p>
            <a:pPr indent="0" lvl="0" marL="0" rtl="0" algn="l">
              <a:spcBef>
                <a:spcPts val="0"/>
              </a:spcBef>
              <a:spcAft>
                <a:spcPts val="0"/>
              </a:spcAft>
              <a:buNone/>
            </a:pPr>
            <a:r>
              <a:rPr lang="en-CA"/>
              <a:t>    frameworks(Next.js React.js Express.js)</a:t>
            </a:r>
            <a:endParaRPr/>
          </a:p>
          <a:p>
            <a:pPr indent="0" lvl="0" marL="0" rtl="0" algn="l">
              <a:spcBef>
                <a:spcPts val="0"/>
              </a:spcBef>
              <a:spcAft>
                <a:spcPts val="0"/>
              </a:spcAft>
              <a:buNone/>
            </a:pPr>
            <a:r>
              <a:rPr lang="en-CA"/>
              <a:t>    functional requirements(what should the system do for it's end users)</a:t>
            </a:r>
            <a:endParaRPr/>
          </a:p>
          <a:p>
            <a:pPr indent="0" lvl="0" marL="0" rtl="0" algn="l">
              <a:spcBef>
                <a:spcPts val="0"/>
              </a:spcBef>
              <a:spcAft>
                <a:spcPts val="0"/>
              </a:spcAft>
              <a:buNone/>
            </a:pPr>
            <a:r>
              <a:rPr lang="en-CA"/>
              <a:t>    major design packages tailwind shadcn </a:t>
            </a:r>
            <a:endParaRPr/>
          </a:p>
          <a:p>
            <a:pPr indent="0" lvl="0" marL="0" rtl="0" algn="l">
              <a:spcBef>
                <a:spcPts val="0"/>
              </a:spcBef>
              <a:spcAft>
                <a:spcPts val="0"/>
              </a:spcAft>
              <a:buNone/>
            </a:pPr>
            <a:r>
              <a:rPr lang="en-CA"/>
              <a:t>    Employee interface</a:t>
            </a:r>
            <a:endParaRPr/>
          </a:p>
          <a:p>
            <a:pPr indent="0" lvl="0" marL="0" rtl="0" algn="l">
              <a:spcBef>
                <a:spcPts val="0"/>
              </a:spcBef>
              <a:spcAft>
                <a:spcPts val="0"/>
              </a:spcAft>
              <a:buNone/>
            </a:pPr>
            <a:r>
              <a:rPr lang="en-CA"/>
              <a:t>        Admin interface</a:t>
            </a:r>
            <a:endParaRPr/>
          </a:p>
          <a:p>
            <a:pPr indent="0" lvl="0" marL="0" rtl="0" algn="l">
              <a:spcBef>
                <a:spcPts val="0"/>
              </a:spcBef>
              <a:spcAft>
                <a:spcPts val="0"/>
              </a:spcAft>
              <a:buNone/>
            </a:pPr>
            <a:r>
              <a:rPr lang="en-CA"/>
              <a:t>    Webserver</a:t>
            </a:r>
            <a:endParaRPr/>
          </a:p>
          <a:p>
            <a:pPr indent="0" lvl="0" marL="0" rtl="0" algn="l">
              <a:spcBef>
                <a:spcPts val="0"/>
              </a:spcBef>
              <a:spcAft>
                <a:spcPts val="0"/>
              </a:spcAft>
              <a:buNone/>
            </a:pPr>
            <a:r>
              <a:rPr lang="en-CA"/>
              <a:t>    Database</a:t>
            </a:r>
            <a:endParaRPr/>
          </a:p>
          <a:p>
            <a:pPr indent="0" lvl="0" marL="0" rtl="0" algn="l">
              <a:spcBef>
                <a:spcPts val="0"/>
              </a:spcBef>
              <a:spcAft>
                <a:spcPts val="0"/>
              </a:spcAft>
              <a:buNone/>
            </a:pPr>
            <a:r>
              <a:rPr lang="en-CA"/>
              <a:t>Process view:</a:t>
            </a:r>
            <a:endParaRPr/>
          </a:p>
          <a:p>
            <a:pPr indent="0" lvl="0" marL="0" rtl="0" algn="l">
              <a:spcBef>
                <a:spcPts val="0"/>
              </a:spcBef>
              <a:spcAft>
                <a:spcPts val="0"/>
              </a:spcAft>
              <a:buNone/>
            </a:pPr>
            <a:r>
              <a:rPr lang="en-CA"/>
              <a:t>    Concurrency</a:t>
            </a:r>
            <a:endParaRPr/>
          </a:p>
          <a:p>
            <a:pPr indent="0" lvl="0" marL="0" rtl="0" algn="l">
              <a:spcBef>
                <a:spcPts val="0"/>
              </a:spcBef>
              <a:spcAft>
                <a:spcPts val="0"/>
              </a:spcAft>
              <a:buNone/>
            </a:pPr>
            <a:r>
              <a:rPr lang="en-CA"/>
              <a:t>    Performance</a:t>
            </a:r>
            <a:endParaRPr/>
          </a:p>
          <a:p>
            <a:pPr indent="0" lvl="0" marL="0" rtl="0" algn="l">
              <a:spcBef>
                <a:spcPts val="0"/>
              </a:spcBef>
              <a:spcAft>
                <a:spcPts val="0"/>
              </a:spcAft>
              <a:buNone/>
            </a:pPr>
            <a:r>
              <a:rPr lang="en-CA"/>
              <a:t>    Scalability</a:t>
            </a:r>
            <a:endParaRPr/>
          </a:p>
          <a:p>
            <a:pPr indent="0" lvl="0" marL="0" rtl="0" algn="l">
              <a:spcBef>
                <a:spcPts val="0"/>
              </a:spcBef>
              <a:spcAft>
                <a:spcPts val="0"/>
              </a:spcAft>
              <a:buNone/>
            </a:pPr>
            <a:r>
              <a:rPr lang="en-CA"/>
              <a:t>    Maintainability</a:t>
            </a:r>
            <a:endParaRPr/>
          </a:p>
          <a:p>
            <a:pPr indent="0" lvl="0" marL="0" rtl="0" algn="l">
              <a:spcBef>
                <a:spcPts val="0"/>
              </a:spcBef>
              <a:spcAft>
                <a:spcPts val="0"/>
              </a:spcAft>
              <a:buNone/>
            </a:pPr>
            <a:r>
              <a:rPr lang="en-CA"/>
              <a:t>    Reliability</a:t>
            </a:r>
            <a:endParaRPr/>
          </a:p>
          <a:p>
            <a:pPr indent="0" lvl="0" marL="0" rtl="0" algn="l">
              <a:spcBef>
                <a:spcPts val="0"/>
              </a:spcBef>
              <a:spcAft>
                <a:spcPts val="0"/>
              </a:spcAft>
              <a:buNone/>
            </a:pPr>
            <a:r>
              <a:rPr lang="en-CA"/>
              <a:t>Implementation view:</a:t>
            </a:r>
            <a:endParaRPr/>
          </a:p>
          <a:p>
            <a:pPr indent="0" lvl="0" marL="0" rtl="0" algn="l">
              <a:spcBef>
                <a:spcPts val="0"/>
              </a:spcBef>
              <a:spcAft>
                <a:spcPts val="0"/>
              </a:spcAft>
              <a:buNone/>
            </a:pPr>
            <a:r>
              <a:rPr lang="en-CA"/>
              <a:t>    Tools</a:t>
            </a:r>
            <a:endParaRPr/>
          </a:p>
          <a:p>
            <a:pPr indent="0" lvl="0" marL="0" rtl="0" algn="l">
              <a:spcBef>
                <a:spcPts val="0"/>
              </a:spcBef>
              <a:spcAft>
                <a:spcPts val="0"/>
              </a:spcAft>
              <a:buNone/>
            </a:pPr>
            <a:r>
              <a:rPr lang="en-CA"/>
              <a:t>    Environments</a:t>
            </a:r>
            <a:endParaRPr/>
          </a:p>
          <a:p>
            <a:pPr indent="0" lvl="0" marL="0" rtl="0" algn="l">
              <a:spcBef>
                <a:spcPts val="0"/>
              </a:spcBef>
              <a:spcAft>
                <a:spcPts val="0"/>
              </a:spcAft>
              <a:buNone/>
            </a:pPr>
            <a:r>
              <a:rPr lang="en-CA"/>
              <a:t>    Development environments</a:t>
            </a:r>
            <a:endParaRPr/>
          </a:p>
          <a:p>
            <a:pPr indent="0" lvl="0" marL="0" rtl="0" algn="l">
              <a:spcBef>
                <a:spcPts val="0"/>
              </a:spcBef>
              <a:spcAft>
                <a:spcPts val="0"/>
              </a:spcAft>
              <a:buNone/>
            </a:pPr>
            <a:r>
              <a:rPr lang="en-CA"/>
              <a:t>    Coding standards(reusability, cohesion, etc)</a:t>
            </a:r>
            <a:endParaRPr/>
          </a:p>
          <a:p>
            <a:pPr indent="0" lvl="0" marL="0" rtl="0" algn="l">
              <a:spcBef>
                <a:spcPts val="0"/>
              </a:spcBef>
              <a:spcAft>
                <a:spcPts val="0"/>
              </a:spcAft>
              <a:buNone/>
            </a:pPr>
            <a:r>
              <a:rPr lang="en-CA"/>
              <a:t>    Development Methodology</a:t>
            </a:r>
            <a:endParaRPr/>
          </a:p>
          <a:p>
            <a:pPr indent="0" lvl="0" marL="0" rtl="0" algn="l">
              <a:spcBef>
                <a:spcPts val="0"/>
              </a:spcBef>
              <a:spcAft>
                <a:spcPts val="0"/>
              </a:spcAft>
              <a:buNone/>
            </a:pPr>
            <a:r>
              <a:rPr lang="en-CA"/>
              <a:t>    Version control</a:t>
            </a:r>
            <a:endParaRPr/>
          </a:p>
          <a:p>
            <a:pPr indent="0" lvl="0" marL="0" rtl="0" algn="l">
              <a:spcBef>
                <a:spcPts val="0"/>
              </a:spcBef>
              <a:spcAft>
                <a:spcPts val="0"/>
              </a:spcAft>
              <a:buNone/>
            </a:pPr>
            <a:r>
              <a:rPr lang="en-CA"/>
              <a:t>    Build system</a:t>
            </a:r>
            <a:endParaRPr/>
          </a:p>
          <a:p>
            <a:pPr indent="0" lvl="0" marL="0" rtl="0" algn="l">
              <a:spcBef>
                <a:spcPts val="0"/>
              </a:spcBef>
              <a:spcAft>
                <a:spcPts val="0"/>
              </a:spcAft>
              <a:buNone/>
            </a:pPr>
            <a:r>
              <a:rPr lang="en-CA"/>
              <a:t>Physical view:</a:t>
            </a:r>
            <a:endParaRPr/>
          </a:p>
          <a:p>
            <a:pPr indent="0" lvl="0" marL="0" rtl="0" algn="l">
              <a:spcBef>
                <a:spcPts val="0"/>
              </a:spcBef>
              <a:spcAft>
                <a:spcPts val="0"/>
              </a:spcAft>
              <a:buNone/>
            </a:pPr>
            <a:r>
              <a:rPr lang="en-CA"/>
              <a:t>    Infrastructure</a:t>
            </a:r>
            <a:endParaRPr/>
          </a:p>
          <a:p>
            <a:pPr indent="0" lvl="0" marL="0" rtl="0" algn="l">
              <a:spcBef>
                <a:spcPts val="0"/>
              </a:spcBef>
              <a:spcAft>
                <a:spcPts val="0"/>
              </a:spcAft>
              <a:buNone/>
            </a:pPr>
            <a:r>
              <a:rPr lang="en-CA"/>
              <a:t>    Server</a:t>
            </a:r>
            <a:endParaRPr/>
          </a:p>
          <a:p>
            <a:pPr indent="0" lvl="0" marL="0" rtl="0" algn="l">
              <a:spcBef>
                <a:spcPts val="0"/>
              </a:spcBef>
              <a:spcAft>
                <a:spcPts val="0"/>
              </a:spcAft>
              <a:buNone/>
            </a:pPr>
            <a:r>
              <a:rPr lang="en-CA"/>
              <a:t>    Network</a:t>
            </a:r>
            <a:endParaRPr/>
          </a:p>
          <a:p>
            <a:pPr indent="0" lvl="0" marL="0" rtl="0" algn="l">
              <a:spcBef>
                <a:spcPts val="0"/>
              </a:spcBef>
              <a:spcAft>
                <a:spcPts val="0"/>
              </a:spcAft>
              <a:buNone/>
            </a:pPr>
            <a:r>
              <a:rPr lang="en-CA"/>
              <a:t>    Hardware</a:t>
            </a:r>
            <a:endParaRPr/>
          </a:p>
          <a:p>
            <a:pPr indent="0" lvl="0" marL="0" rtl="0" algn="l">
              <a:spcBef>
                <a:spcPts val="0"/>
              </a:spcBef>
              <a:spcAft>
                <a:spcPts val="0"/>
              </a:spcAft>
              <a:buNone/>
            </a:pPr>
            <a:r>
              <a:rPr lang="en-CA"/>
              <a:t>    Ask Ryan about the deployment</a:t>
            </a:r>
            <a:endParaRPr/>
          </a:p>
          <a:p>
            <a:pPr indent="0" lvl="0" marL="0" rtl="0" algn="l">
              <a:spcBef>
                <a:spcPts val="0"/>
              </a:spcBef>
              <a:spcAft>
                <a:spcPts val="0"/>
              </a:spcAft>
              <a:buNone/>
            </a:pPr>
            <a:r>
              <a:rPr lang="en-CA"/>
              <a:t>Scenarios views:</a:t>
            </a:r>
            <a:endParaRPr/>
          </a:p>
          <a:p>
            <a:pPr indent="0" lvl="0" marL="0" rtl="0" algn="l">
              <a:spcBef>
                <a:spcPts val="0"/>
              </a:spcBef>
              <a:spcAft>
                <a:spcPts val="0"/>
              </a:spcAft>
              <a:buNone/>
            </a:pPr>
            <a:r>
              <a:rPr lang="en-CA"/>
              <a:t>    testing website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4" marL="0" rtl="0" algn="l">
              <a:spcBef>
                <a:spcPts val="0"/>
              </a:spcBef>
              <a:spcAft>
                <a:spcPts val="0"/>
              </a:spcAft>
              <a:buClr>
                <a:srgbClr val="FFFFFF"/>
              </a:buClr>
              <a:buSzPts val="1200"/>
              <a:buFont typeface="Arial"/>
              <a:buNone/>
            </a:pPr>
            <a:r>
              <a:t/>
            </a:r>
            <a:endParaRPr/>
          </a:p>
          <a:p>
            <a:pPr indent="-285750" lvl="0" marL="285750" rtl="0" algn="l">
              <a:spcBef>
                <a:spcPts val="0"/>
              </a:spcBef>
              <a:spcAft>
                <a:spcPts val="0"/>
              </a:spcAft>
              <a:buClr>
                <a:srgbClr val="FFFFFF"/>
              </a:buClr>
              <a:buSzPts val="1200"/>
              <a:buFont typeface="Arial"/>
              <a:buChar char="•"/>
            </a:pPr>
            <a:r>
              <a:rPr lang="en-CA"/>
              <a:t>User roles: Administrator and Employee. Roles base authentication where components / pages conditionally render.</a:t>
            </a:r>
            <a:endParaRPr/>
          </a:p>
          <a:p>
            <a:pPr indent="-285750" lvl="0" marL="285750" rtl="0" algn="l">
              <a:spcBef>
                <a:spcPts val="0"/>
              </a:spcBef>
              <a:spcAft>
                <a:spcPts val="0"/>
              </a:spcAft>
              <a:buClr>
                <a:srgbClr val="FFFFFF"/>
              </a:buClr>
              <a:buSzPts val="1200"/>
              <a:buFont typeface="Arial"/>
              <a:buChar char="•"/>
            </a:pPr>
            <a:r>
              <a:rPr lang="en-CA"/>
              <a:t>Vercel  - Deployment</a:t>
            </a:r>
            <a:endParaRPr/>
          </a:p>
          <a:p>
            <a:pPr indent="-285750" lvl="1" marL="285750" rtl="0" algn="l">
              <a:spcBef>
                <a:spcPts val="0"/>
              </a:spcBef>
              <a:spcAft>
                <a:spcPts val="0"/>
              </a:spcAft>
              <a:buClr>
                <a:srgbClr val="FFFFFF"/>
              </a:buClr>
              <a:buSzPts val="1200"/>
              <a:buFont typeface="Arial"/>
              <a:buChar char="•"/>
            </a:pPr>
            <a:r>
              <a:rPr lang="en-CA"/>
              <a:t>Pipelines – for testing.</a:t>
            </a:r>
            <a:endParaRPr/>
          </a:p>
          <a:p>
            <a:pPr indent="-285750" lvl="1" marL="285750" rtl="0" algn="l">
              <a:spcBef>
                <a:spcPts val="0"/>
              </a:spcBef>
              <a:spcAft>
                <a:spcPts val="0"/>
              </a:spcAft>
              <a:buClr>
                <a:srgbClr val="FFFFFF"/>
              </a:buClr>
              <a:buSzPts val="1200"/>
              <a:buFont typeface="Arial"/>
              <a:buChar char="•"/>
            </a:pPr>
            <a:r>
              <a:rPr lang="en-CA"/>
              <a:t>Local – Gitlab – pipeline (some tests / builds )  - deployed on vercel. Every branch has this set up not just main. So we can see each others versions.</a:t>
            </a:r>
            <a:endParaRPr/>
          </a:p>
          <a:p>
            <a:pPr indent="-285750" lvl="1" marL="285750" rtl="0" algn="l">
              <a:spcBef>
                <a:spcPts val="0"/>
              </a:spcBef>
              <a:spcAft>
                <a:spcPts val="0"/>
              </a:spcAft>
              <a:buClr>
                <a:srgbClr val="00B050"/>
              </a:buClr>
              <a:buSzPts val="1200"/>
              <a:buFont typeface="Arial"/>
              <a:buChar char="•"/>
            </a:pPr>
            <a:r>
              <a:rPr lang="en-CA">
                <a:solidFill>
                  <a:srgbClr val="00B050"/>
                </a:solidFill>
              </a:rPr>
              <a:t>Ex: https://bill.codeallergy.dev/authentication </a:t>
            </a:r>
            <a:endParaRPr/>
          </a:p>
          <a:p>
            <a:pPr indent="-209550" lvl="1" marL="285750" rtl="0" algn="l">
              <a:spcBef>
                <a:spcPts val="0"/>
              </a:spcBef>
              <a:spcAft>
                <a:spcPts val="0"/>
              </a:spcAft>
              <a:buClr>
                <a:srgbClr val="FFFFFF"/>
              </a:buClr>
              <a:buSzPts val="1200"/>
              <a:buFont typeface="Arial"/>
              <a:buNone/>
            </a:pPr>
            <a:r>
              <a:t/>
            </a:r>
            <a:endParaRPr>
              <a:solidFill>
                <a:srgbClr val="00B050"/>
              </a:solidFill>
            </a:endParaRPr>
          </a:p>
          <a:p>
            <a:pPr indent="-209550" lvl="1" marL="285750" rtl="0" algn="l">
              <a:spcBef>
                <a:spcPts val="0"/>
              </a:spcBef>
              <a:spcAft>
                <a:spcPts val="0"/>
              </a:spcAft>
              <a:buClr>
                <a:srgbClr val="FFFFFF"/>
              </a:buClr>
              <a:buSzPts val="1200"/>
              <a:buFont typeface="Arial"/>
              <a:buNone/>
            </a:pPr>
            <a:r>
              <a:t/>
            </a:r>
            <a:endParaRPr>
              <a:solidFill>
                <a:srgbClr val="00B050"/>
              </a:solidFill>
            </a:endParaRPr>
          </a:p>
          <a:p>
            <a:pPr indent="-285750" lvl="0" marL="285750" rtl="0" algn="l">
              <a:spcBef>
                <a:spcPts val="0"/>
              </a:spcBef>
              <a:spcAft>
                <a:spcPts val="0"/>
              </a:spcAft>
              <a:buClr>
                <a:srgbClr val="FFFFFF"/>
              </a:buClr>
              <a:buSzPts val="1200"/>
              <a:buFont typeface="Arial"/>
              <a:buChar char="•"/>
            </a:pPr>
            <a:r>
              <a:rPr lang="en-CA"/>
              <a:t>User roles: Administrator and Employee. Roles base authentication where components / pages conditionally render.</a:t>
            </a:r>
            <a:endParaRPr/>
          </a:p>
          <a:p>
            <a:pPr indent="-285750" lvl="0" marL="285750" rtl="0" algn="l">
              <a:spcBef>
                <a:spcPts val="0"/>
              </a:spcBef>
              <a:spcAft>
                <a:spcPts val="0"/>
              </a:spcAft>
              <a:buClr>
                <a:srgbClr val="FFFFFF"/>
              </a:buClr>
              <a:buSzPts val="1200"/>
              <a:buFont typeface="Arial"/>
              <a:buChar char="•"/>
            </a:pPr>
            <a:r>
              <a:rPr lang="en-CA"/>
              <a:t>Vercel  - Deployment</a:t>
            </a:r>
            <a:endParaRPr/>
          </a:p>
          <a:p>
            <a:pPr indent="-285750" lvl="1" marL="285750" rtl="0" algn="l">
              <a:spcBef>
                <a:spcPts val="0"/>
              </a:spcBef>
              <a:spcAft>
                <a:spcPts val="0"/>
              </a:spcAft>
              <a:buClr>
                <a:srgbClr val="FFFFFF"/>
              </a:buClr>
              <a:buSzPts val="1200"/>
              <a:buFont typeface="Arial"/>
              <a:buChar char="•"/>
            </a:pPr>
            <a:r>
              <a:rPr lang="en-CA"/>
              <a:t>Pipelines – for testing.</a:t>
            </a:r>
            <a:endParaRPr/>
          </a:p>
          <a:p>
            <a:pPr indent="-285750" lvl="1" marL="285750" rtl="0" algn="l">
              <a:spcBef>
                <a:spcPts val="0"/>
              </a:spcBef>
              <a:spcAft>
                <a:spcPts val="0"/>
              </a:spcAft>
              <a:buClr>
                <a:srgbClr val="FFFFFF"/>
              </a:buClr>
              <a:buSzPts val="1200"/>
              <a:buFont typeface="Arial"/>
              <a:buChar char="•"/>
            </a:pPr>
            <a:r>
              <a:rPr lang="en-CA"/>
              <a:t>Local – Gitlab – pipeline (some tests / builds )  - deployed on vercel. Every branch has this set up not just main. So we can see each others versions.</a:t>
            </a:r>
            <a:endParaRPr/>
          </a:p>
          <a:p>
            <a:pPr indent="-285750" lvl="1" marL="285750" rtl="0" algn="l">
              <a:spcBef>
                <a:spcPts val="0"/>
              </a:spcBef>
              <a:spcAft>
                <a:spcPts val="0"/>
              </a:spcAft>
              <a:buClr>
                <a:srgbClr val="00B050"/>
              </a:buClr>
              <a:buSzPts val="1200"/>
              <a:buFont typeface="Arial"/>
              <a:buChar char="•"/>
            </a:pPr>
            <a:r>
              <a:rPr lang="en-CA">
                <a:solidFill>
                  <a:srgbClr val="00B050"/>
                </a:solidFill>
              </a:rPr>
              <a:t>Ex: https://bill.codeallergy.dev/authentication </a:t>
            </a:r>
            <a:endParaRPr/>
          </a:p>
          <a:p>
            <a:pPr indent="-209550" lvl="1" marL="285750" rtl="0" algn="l">
              <a:spcBef>
                <a:spcPts val="0"/>
              </a:spcBef>
              <a:spcAft>
                <a:spcPts val="0"/>
              </a:spcAft>
              <a:buClr>
                <a:srgbClr val="FFFFFF"/>
              </a:buClr>
              <a:buSzPts val="1200"/>
              <a:buFont typeface="Arial"/>
              <a:buNone/>
            </a:pPr>
            <a:r>
              <a:t/>
            </a:r>
            <a:endParaRPr>
              <a:solidFill>
                <a:srgbClr val="00B05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1200"/>
              <a:buFont typeface="Calibri"/>
              <a:buNone/>
            </a:pPr>
            <a:r>
              <a:rPr lang="en-CA">
                <a:solidFill>
                  <a:srgbClr val="00B050"/>
                </a:solidFill>
              </a:rPr>
              <a:t>3 Layers: db (storage), middleware(auth), UI Next js –Full Stack</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 name="Google Shape;381;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Dynamic hosted on Vercel.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 name="Google Shape;444;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0" name="Google Shape;450;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1524000" y="1122362"/>
            <a:ext cx="9144000" cy="2387601"/>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FFFFFF"/>
              </a:buClr>
              <a:buSzPts val="6000"/>
              <a:buFont typeface="Calibri"/>
              <a:buNone/>
              <a:defRPr sz="60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11" name="Google Shape;11;p2"/>
          <p:cNvSpPr txBox="1"/>
          <p:nvPr>
            <p:ph idx="1" type="body"/>
          </p:nvPr>
        </p:nvSpPr>
        <p:spPr>
          <a:xfrm>
            <a:off x="1524000" y="3602037"/>
            <a:ext cx="9144000" cy="1655763"/>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FFFFFF"/>
              </a:buClr>
              <a:buSzPts val="2400"/>
              <a:buFont typeface="Calibri"/>
              <a:buNone/>
              <a:defRPr sz="2400"/>
            </a:lvl1pPr>
            <a:lvl2pPr indent="-228600" lvl="1" marL="914400" algn="ctr">
              <a:lnSpc>
                <a:spcPct val="90000"/>
              </a:lnSpc>
              <a:spcBef>
                <a:spcPts val="1000"/>
              </a:spcBef>
              <a:spcAft>
                <a:spcPts val="0"/>
              </a:spcAft>
              <a:buClr>
                <a:srgbClr val="FFFFFF"/>
              </a:buClr>
              <a:buSzPts val="2400"/>
              <a:buFont typeface="Calibri"/>
              <a:buNone/>
              <a:defRPr sz="2400"/>
            </a:lvl2pPr>
            <a:lvl3pPr indent="-228600" lvl="2" marL="1371600" algn="ctr">
              <a:lnSpc>
                <a:spcPct val="90000"/>
              </a:lnSpc>
              <a:spcBef>
                <a:spcPts val="1000"/>
              </a:spcBef>
              <a:spcAft>
                <a:spcPts val="0"/>
              </a:spcAft>
              <a:buClr>
                <a:srgbClr val="FFFFFF"/>
              </a:buClr>
              <a:buSzPts val="2400"/>
              <a:buFont typeface="Calibri"/>
              <a:buNone/>
              <a:defRPr sz="2400"/>
            </a:lvl3pPr>
            <a:lvl4pPr indent="-228600" lvl="3" marL="1828800" algn="ctr">
              <a:lnSpc>
                <a:spcPct val="90000"/>
              </a:lnSpc>
              <a:spcBef>
                <a:spcPts val="1000"/>
              </a:spcBef>
              <a:spcAft>
                <a:spcPts val="0"/>
              </a:spcAft>
              <a:buClr>
                <a:srgbClr val="FFFFFF"/>
              </a:buClr>
              <a:buSzPts val="2400"/>
              <a:buFont typeface="Calibri"/>
              <a:buNone/>
              <a:defRPr sz="2400"/>
            </a:lvl4pPr>
            <a:lvl5pPr indent="-228600" lvl="4" marL="2286000" algn="ctr">
              <a:lnSpc>
                <a:spcPct val="90000"/>
              </a:lnSpc>
              <a:spcBef>
                <a:spcPts val="1000"/>
              </a:spcBef>
              <a:spcAft>
                <a:spcPts val="0"/>
              </a:spcAft>
              <a:buClr>
                <a:srgbClr val="FFFFFF"/>
              </a:buClr>
              <a:buSzPts val="2400"/>
              <a:buFont typeface="Calibri"/>
              <a:buNone/>
              <a:defRPr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2" name="Google Shape;12;p2"/>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43" name="Shape 43"/>
        <p:cNvGrpSpPr/>
        <p:nvPr/>
      </p:nvGrpSpPr>
      <p:grpSpPr>
        <a:xfrm>
          <a:off x="0" y="0"/>
          <a:ext cx="0" cy="0"/>
          <a:chOff x="0" y="0"/>
          <a:chExt cx="0" cy="0"/>
        </a:xfrm>
      </p:grpSpPr>
      <p:sp>
        <p:nvSpPr>
          <p:cNvPr id="44" name="Google Shape;44;p11"/>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FFFF"/>
              </a:buClr>
              <a:buSzPts val="3200"/>
              <a:buFont typeface="Calibri"/>
              <a:buNone/>
              <a:defRPr sz="32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45" name="Google Shape;45;p11"/>
          <p:cNvSpPr txBox="1"/>
          <p:nvPr>
            <p:ph idx="1" type="body"/>
          </p:nvPr>
        </p:nvSpPr>
        <p:spPr>
          <a:xfrm>
            <a:off x="5183187" y="987425"/>
            <a:ext cx="6172201" cy="4873625"/>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FFFFFF"/>
              </a:buClr>
              <a:buSzPts val="3200"/>
              <a:buChar char="•"/>
              <a:defRPr sz="3200"/>
            </a:lvl1pPr>
            <a:lvl2pPr indent="-431800" lvl="1" marL="914400" algn="l">
              <a:lnSpc>
                <a:spcPct val="90000"/>
              </a:lnSpc>
              <a:spcBef>
                <a:spcPts val="1000"/>
              </a:spcBef>
              <a:spcAft>
                <a:spcPts val="0"/>
              </a:spcAft>
              <a:buClr>
                <a:srgbClr val="FFFFFF"/>
              </a:buClr>
              <a:buSzPts val="3200"/>
              <a:buChar char="•"/>
              <a:defRPr sz="3200"/>
            </a:lvl2pPr>
            <a:lvl3pPr indent="-431800" lvl="2" marL="1371600" algn="l">
              <a:lnSpc>
                <a:spcPct val="90000"/>
              </a:lnSpc>
              <a:spcBef>
                <a:spcPts val="1000"/>
              </a:spcBef>
              <a:spcAft>
                <a:spcPts val="0"/>
              </a:spcAft>
              <a:buClr>
                <a:srgbClr val="FFFFFF"/>
              </a:buClr>
              <a:buSzPts val="3200"/>
              <a:buChar char="•"/>
              <a:defRPr sz="3200"/>
            </a:lvl3pPr>
            <a:lvl4pPr indent="-431800" lvl="3" marL="1828800" algn="l">
              <a:lnSpc>
                <a:spcPct val="90000"/>
              </a:lnSpc>
              <a:spcBef>
                <a:spcPts val="1000"/>
              </a:spcBef>
              <a:spcAft>
                <a:spcPts val="0"/>
              </a:spcAft>
              <a:buClr>
                <a:srgbClr val="FFFFFF"/>
              </a:buClr>
              <a:buSzPts val="3200"/>
              <a:buChar char="•"/>
              <a:defRPr sz="3200"/>
            </a:lvl4pPr>
            <a:lvl5pPr indent="-431800" lvl="4" marL="2286000" algn="l">
              <a:lnSpc>
                <a:spcPct val="90000"/>
              </a:lnSpc>
              <a:spcBef>
                <a:spcPts val="1000"/>
              </a:spcBef>
              <a:spcAft>
                <a:spcPts val="0"/>
              </a:spcAft>
              <a:buClr>
                <a:srgbClr val="FFFFFF"/>
              </a:buClr>
              <a:buSzPts val="3200"/>
              <a:buChar char="•"/>
              <a:defRPr sz="32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46" name="Google Shape;46;p11"/>
          <p:cNvSpPr txBox="1"/>
          <p:nvPr>
            <p:ph idx="2" type="body"/>
          </p:nvPr>
        </p:nvSpPr>
        <p:spPr>
          <a:xfrm>
            <a:off x="839787" y="2057400"/>
            <a:ext cx="3932239"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47" name="Google Shape;47;p11"/>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8" name="Shape 48"/>
        <p:cNvGrpSpPr/>
        <p:nvPr/>
      </p:nvGrpSpPr>
      <p:grpSpPr>
        <a:xfrm>
          <a:off x="0" y="0"/>
          <a:ext cx="0" cy="0"/>
          <a:chOff x="0" y="0"/>
          <a:chExt cx="0" cy="0"/>
        </a:xfrm>
      </p:grpSpPr>
      <p:sp>
        <p:nvSpPr>
          <p:cNvPr id="49" name="Google Shape;49;p12"/>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FFFF"/>
              </a:buClr>
              <a:buSzPts val="3200"/>
              <a:buFont typeface="Calibri"/>
              <a:buNone/>
              <a:defRPr sz="32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50" name="Google Shape;50;p12"/>
          <p:cNvSpPr/>
          <p:nvPr>
            <p:ph idx="2" type="pic"/>
          </p:nvPr>
        </p:nvSpPr>
        <p:spPr>
          <a:xfrm>
            <a:off x="5183187" y="987425"/>
            <a:ext cx="6172201" cy="4873625"/>
          </a:xfrm>
          <a:prstGeom prst="rect">
            <a:avLst/>
          </a:prstGeom>
          <a:noFill/>
          <a:ln>
            <a:noFill/>
          </a:ln>
        </p:spPr>
      </p:sp>
      <p:sp>
        <p:nvSpPr>
          <p:cNvPr id="51" name="Google Shape;51;p12"/>
          <p:cNvSpPr txBox="1"/>
          <p:nvPr>
            <p:ph idx="1" type="body"/>
          </p:nvPr>
        </p:nvSpPr>
        <p:spPr>
          <a:xfrm>
            <a:off x="839787" y="2057400"/>
            <a:ext cx="3932239"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1600"/>
              <a:buFont typeface="Calibri"/>
              <a:buNone/>
              <a:defRPr sz="1600"/>
            </a:lvl1pPr>
            <a:lvl2pPr indent="-228600" lvl="1" marL="914400" algn="l">
              <a:lnSpc>
                <a:spcPct val="90000"/>
              </a:lnSpc>
              <a:spcBef>
                <a:spcPts val="1000"/>
              </a:spcBef>
              <a:spcAft>
                <a:spcPts val="0"/>
              </a:spcAft>
              <a:buClr>
                <a:srgbClr val="FFFFFF"/>
              </a:buClr>
              <a:buSzPts val="1600"/>
              <a:buFont typeface="Calibri"/>
              <a:buNone/>
              <a:defRPr sz="1600"/>
            </a:lvl2pPr>
            <a:lvl3pPr indent="-228600" lvl="2" marL="1371600" algn="l">
              <a:lnSpc>
                <a:spcPct val="90000"/>
              </a:lnSpc>
              <a:spcBef>
                <a:spcPts val="1000"/>
              </a:spcBef>
              <a:spcAft>
                <a:spcPts val="0"/>
              </a:spcAft>
              <a:buClr>
                <a:srgbClr val="FFFFFF"/>
              </a:buClr>
              <a:buSzPts val="1600"/>
              <a:buFont typeface="Calibri"/>
              <a:buNone/>
              <a:defRPr sz="1600"/>
            </a:lvl3pPr>
            <a:lvl4pPr indent="-228600" lvl="3" marL="1828800" algn="l">
              <a:lnSpc>
                <a:spcPct val="90000"/>
              </a:lnSpc>
              <a:spcBef>
                <a:spcPts val="1000"/>
              </a:spcBef>
              <a:spcAft>
                <a:spcPts val="0"/>
              </a:spcAft>
              <a:buClr>
                <a:srgbClr val="FFFFFF"/>
              </a:buClr>
              <a:buSzPts val="1600"/>
              <a:buFont typeface="Calibri"/>
              <a:buNone/>
              <a:defRPr sz="1600"/>
            </a:lvl4pPr>
            <a:lvl5pPr indent="-228600" lvl="4" marL="2286000" algn="l">
              <a:lnSpc>
                <a:spcPct val="90000"/>
              </a:lnSpc>
              <a:spcBef>
                <a:spcPts val="1000"/>
              </a:spcBef>
              <a:spcAft>
                <a:spcPts val="0"/>
              </a:spcAft>
              <a:buClr>
                <a:srgbClr val="FFFFFF"/>
              </a:buClr>
              <a:buSzPts val="1600"/>
              <a:buFont typeface="Calibri"/>
              <a:buNone/>
              <a:defRPr sz="16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52" name="Google Shape;52;p12"/>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3" name="Shape 53"/>
        <p:cNvGrpSpPr/>
        <p:nvPr/>
      </p:nvGrpSpPr>
      <p:grpSpPr>
        <a:xfrm>
          <a:off x="0" y="0"/>
          <a:ext cx="0" cy="0"/>
          <a:chOff x="0" y="0"/>
          <a:chExt cx="0" cy="0"/>
        </a:xfrm>
      </p:grpSpPr>
      <p:sp>
        <p:nvSpPr>
          <p:cNvPr id="54" name="Google Shape;54;p13"/>
          <p:cNvSpPr txBox="1"/>
          <p:nvPr>
            <p:ph type="title"/>
          </p:nvPr>
        </p:nvSpPr>
        <p:spPr>
          <a:xfrm>
            <a:off x="1524000" y="1122362"/>
            <a:ext cx="9144000" cy="2387601"/>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FFFFFF"/>
              </a:buClr>
              <a:buSzPts val="6000"/>
              <a:buFont typeface="Calibri"/>
              <a:buNone/>
              <a:defRPr sz="60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55" name="Google Shape;55;p13"/>
          <p:cNvSpPr txBox="1"/>
          <p:nvPr>
            <p:ph idx="1" type="body"/>
          </p:nvPr>
        </p:nvSpPr>
        <p:spPr>
          <a:xfrm>
            <a:off x="1524000" y="3602037"/>
            <a:ext cx="9144000" cy="1655763"/>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FFFFFF"/>
              </a:buClr>
              <a:buSzPts val="2400"/>
              <a:buFont typeface="Calibri"/>
              <a:buNone/>
              <a:defRPr sz="2400"/>
            </a:lvl1pPr>
            <a:lvl2pPr indent="-228600" lvl="1" marL="914400" algn="ctr">
              <a:lnSpc>
                <a:spcPct val="90000"/>
              </a:lnSpc>
              <a:spcBef>
                <a:spcPts val="1000"/>
              </a:spcBef>
              <a:spcAft>
                <a:spcPts val="0"/>
              </a:spcAft>
              <a:buClr>
                <a:srgbClr val="FFFFFF"/>
              </a:buClr>
              <a:buSzPts val="2400"/>
              <a:buFont typeface="Calibri"/>
              <a:buNone/>
              <a:defRPr sz="2400"/>
            </a:lvl2pPr>
            <a:lvl3pPr indent="-228600" lvl="2" marL="1371600" algn="ctr">
              <a:lnSpc>
                <a:spcPct val="90000"/>
              </a:lnSpc>
              <a:spcBef>
                <a:spcPts val="1000"/>
              </a:spcBef>
              <a:spcAft>
                <a:spcPts val="0"/>
              </a:spcAft>
              <a:buClr>
                <a:srgbClr val="FFFFFF"/>
              </a:buClr>
              <a:buSzPts val="2400"/>
              <a:buFont typeface="Calibri"/>
              <a:buNone/>
              <a:defRPr sz="2400"/>
            </a:lvl3pPr>
            <a:lvl4pPr indent="-228600" lvl="3" marL="1828800" algn="ctr">
              <a:lnSpc>
                <a:spcPct val="90000"/>
              </a:lnSpc>
              <a:spcBef>
                <a:spcPts val="1000"/>
              </a:spcBef>
              <a:spcAft>
                <a:spcPts val="0"/>
              </a:spcAft>
              <a:buClr>
                <a:srgbClr val="FFFFFF"/>
              </a:buClr>
              <a:buSzPts val="2400"/>
              <a:buFont typeface="Calibri"/>
              <a:buNone/>
              <a:defRPr sz="2400"/>
            </a:lvl4pPr>
            <a:lvl5pPr indent="-228600" lvl="4" marL="2286000" algn="ctr">
              <a:lnSpc>
                <a:spcPct val="90000"/>
              </a:lnSpc>
              <a:spcBef>
                <a:spcPts val="1000"/>
              </a:spcBef>
              <a:spcAft>
                <a:spcPts val="0"/>
              </a:spcAft>
              <a:buClr>
                <a:srgbClr val="FFFFFF"/>
              </a:buClr>
              <a:buSzPts val="2400"/>
              <a:buFont typeface="Calibri"/>
              <a:buNone/>
              <a:defRPr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56" name="Google Shape;56;p13"/>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
    <p:spTree>
      <p:nvGrpSpPr>
        <p:cNvPr id="57" name="Shape 57"/>
        <p:cNvGrpSpPr/>
        <p:nvPr/>
      </p:nvGrpSpPr>
      <p:grpSpPr>
        <a:xfrm>
          <a:off x="0" y="0"/>
          <a:ext cx="0" cy="0"/>
          <a:chOff x="0" y="0"/>
          <a:chExt cx="0" cy="0"/>
        </a:xfrm>
      </p:grpSpPr>
      <p:sp>
        <p:nvSpPr>
          <p:cNvPr id="58" name="Google Shape;58;p14"/>
          <p:cNvSpPr txBox="1"/>
          <p:nvPr>
            <p:ph type="title"/>
          </p:nvPr>
        </p:nvSpPr>
        <p:spPr>
          <a:xfrm>
            <a:off x="831850" y="1709738"/>
            <a:ext cx="10515600" cy="2852737"/>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FFFF"/>
              </a:buClr>
              <a:buSzPts val="6000"/>
              <a:buFont typeface="Calibri"/>
              <a:buNone/>
              <a:defRPr sz="60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59" name="Google Shape;59;p14"/>
          <p:cNvSpPr txBox="1"/>
          <p:nvPr>
            <p:ph idx="1" type="body"/>
          </p:nvPr>
        </p:nvSpPr>
        <p:spPr>
          <a:xfrm>
            <a:off x="831850" y="4589462"/>
            <a:ext cx="10515600" cy="15001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2400"/>
              <a:buFont typeface="Calibri"/>
              <a:buNone/>
              <a:defRPr sz="2400"/>
            </a:lvl1pPr>
            <a:lvl2pPr indent="-228600" lvl="1" marL="914400" algn="l">
              <a:lnSpc>
                <a:spcPct val="90000"/>
              </a:lnSpc>
              <a:spcBef>
                <a:spcPts val="1000"/>
              </a:spcBef>
              <a:spcAft>
                <a:spcPts val="0"/>
              </a:spcAft>
              <a:buClr>
                <a:srgbClr val="FFFFFF"/>
              </a:buClr>
              <a:buSzPts val="2400"/>
              <a:buFont typeface="Calibri"/>
              <a:buNone/>
              <a:defRPr sz="2400"/>
            </a:lvl2pPr>
            <a:lvl3pPr indent="-228600" lvl="2" marL="1371600" algn="l">
              <a:lnSpc>
                <a:spcPct val="90000"/>
              </a:lnSpc>
              <a:spcBef>
                <a:spcPts val="1000"/>
              </a:spcBef>
              <a:spcAft>
                <a:spcPts val="0"/>
              </a:spcAft>
              <a:buClr>
                <a:srgbClr val="FFFFFF"/>
              </a:buClr>
              <a:buSzPts val="2400"/>
              <a:buFont typeface="Calibri"/>
              <a:buNone/>
              <a:defRPr sz="2400"/>
            </a:lvl3pPr>
            <a:lvl4pPr indent="-228600" lvl="3" marL="1828800" algn="l">
              <a:lnSpc>
                <a:spcPct val="90000"/>
              </a:lnSpc>
              <a:spcBef>
                <a:spcPts val="1000"/>
              </a:spcBef>
              <a:spcAft>
                <a:spcPts val="0"/>
              </a:spcAft>
              <a:buClr>
                <a:srgbClr val="FFFFFF"/>
              </a:buClr>
              <a:buSzPts val="2400"/>
              <a:buFont typeface="Calibri"/>
              <a:buNone/>
              <a:defRPr sz="2400"/>
            </a:lvl4pPr>
            <a:lvl5pPr indent="-228600" lvl="4" marL="2286000" algn="l">
              <a:lnSpc>
                <a:spcPct val="90000"/>
              </a:lnSpc>
              <a:spcBef>
                <a:spcPts val="1000"/>
              </a:spcBef>
              <a:spcAft>
                <a:spcPts val="0"/>
              </a:spcAft>
              <a:buClr>
                <a:srgbClr val="FFFFFF"/>
              </a:buClr>
              <a:buSzPts val="2400"/>
              <a:buFont typeface="Calibri"/>
              <a:buNone/>
              <a:defRPr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60" name="Google Shape;60;p14"/>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2">
    <p:spTree>
      <p:nvGrpSpPr>
        <p:cNvPr id="61" name="Shape 61"/>
        <p:cNvGrpSpPr/>
        <p:nvPr/>
      </p:nvGrpSpPr>
      <p:grpSpPr>
        <a:xfrm>
          <a:off x="0" y="0"/>
          <a:ext cx="0" cy="0"/>
          <a:chOff x="0" y="0"/>
          <a:chExt cx="0" cy="0"/>
        </a:xfrm>
      </p:grpSpPr>
      <p:sp>
        <p:nvSpPr>
          <p:cNvPr id="62" name="Google Shape;62;p15"/>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63" name="Google Shape;63;p15"/>
          <p:cNvSpPr txBox="1"/>
          <p:nvPr>
            <p:ph idx="1" type="body"/>
          </p:nvPr>
        </p:nvSpPr>
        <p:spPr>
          <a:xfrm>
            <a:off x="838200" y="1825625"/>
            <a:ext cx="5181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64" name="Google Shape;64;p15"/>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2">
    <p:spTree>
      <p:nvGrpSpPr>
        <p:cNvPr id="65" name="Shape 65"/>
        <p:cNvGrpSpPr/>
        <p:nvPr/>
      </p:nvGrpSpPr>
      <p:grpSpPr>
        <a:xfrm>
          <a:off x="0" y="0"/>
          <a:ext cx="0" cy="0"/>
          <a:chOff x="0" y="0"/>
          <a:chExt cx="0" cy="0"/>
        </a:xfrm>
      </p:grpSpPr>
      <p:sp>
        <p:nvSpPr>
          <p:cNvPr id="66" name="Google Shape;66;p16"/>
          <p:cNvSpPr txBox="1"/>
          <p:nvPr>
            <p:ph type="title"/>
          </p:nvPr>
        </p:nvSpPr>
        <p:spPr>
          <a:xfrm>
            <a:off x="839787" y="365125"/>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67" name="Google Shape;67;p16"/>
          <p:cNvSpPr txBox="1"/>
          <p:nvPr>
            <p:ph idx="1" type="body"/>
          </p:nvPr>
        </p:nvSpPr>
        <p:spPr>
          <a:xfrm>
            <a:off x="839787" y="1681163"/>
            <a:ext cx="5157789" cy="823913"/>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2400"/>
              <a:buFont typeface="Calibri"/>
              <a:buNone/>
              <a:defRPr b="1" sz="2400"/>
            </a:lvl1pPr>
            <a:lvl2pPr indent="-228600" lvl="1" marL="914400" algn="l">
              <a:lnSpc>
                <a:spcPct val="90000"/>
              </a:lnSpc>
              <a:spcBef>
                <a:spcPts val="1000"/>
              </a:spcBef>
              <a:spcAft>
                <a:spcPts val="0"/>
              </a:spcAft>
              <a:buClr>
                <a:srgbClr val="FFFFFF"/>
              </a:buClr>
              <a:buSzPts val="2400"/>
              <a:buFont typeface="Calibri"/>
              <a:buNone/>
              <a:defRPr b="1" sz="2400"/>
            </a:lvl2pPr>
            <a:lvl3pPr indent="-228600" lvl="2" marL="1371600" algn="l">
              <a:lnSpc>
                <a:spcPct val="90000"/>
              </a:lnSpc>
              <a:spcBef>
                <a:spcPts val="1000"/>
              </a:spcBef>
              <a:spcAft>
                <a:spcPts val="0"/>
              </a:spcAft>
              <a:buClr>
                <a:srgbClr val="FFFFFF"/>
              </a:buClr>
              <a:buSzPts val="2400"/>
              <a:buFont typeface="Calibri"/>
              <a:buNone/>
              <a:defRPr b="1" sz="2400"/>
            </a:lvl3pPr>
            <a:lvl4pPr indent="-228600" lvl="3" marL="1828800" algn="l">
              <a:lnSpc>
                <a:spcPct val="90000"/>
              </a:lnSpc>
              <a:spcBef>
                <a:spcPts val="1000"/>
              </a:spcBef>
              <a:spcAft>
                <a:spcPts val="0"/>
              </a:spcAft>
              <a:buClr>
                <a:srgbClr val="FFFFFF"/>
              </a:buClr>
              <a:buSzPts val="2400"/>
              <a:buFont typeface="Calibri"/>
              <a:buNone/>
              <a:defRPr b="1" sz="2400"/>
            </a:lvl4pPr>
            <a:lvl5pPr indent="-228600" lvl="4" marL="2286000" algn="l">
              <a:lnSpc>
                <a:spcPct val="90000"/>
              </a:lnSpc>
              <a:spcBef>
                <a:spcPts val="1000"/>
              </a:spcBef>
              <a:spcAft>
                <a:spcPts val="0"/>
              </a:spcAft>
              <a:buClr>
                <a:srgbClr val="FFFFFF"/>
              </a:buClr>
              <a:buSzPts val="2400"/>
              <a:buFont typeface="Calibri"/>
              <a:buNone/>
              <a:defRPr b="1"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68" name="Google Shape;68;p16"/>
          <p:cNvSpPr txBox="1"/>
          <p:nvPr>
            <p:ph idx="2" type="body"/>
          </p:nvPr>
        </p:nvSpPr>
        <p:spPr>
          <a:xfrm>
            <a:off x="6172200" y="1681163"/>
            <a:ext cx="5183188" cy="823913"/>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69" name="Google Shape;69;p16"/>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70" name="Shape 70"/>
        <p:cNvGrpSpPr/>
        <p:nvPr/>
      </p:nvGrpSpPr>
      <p:grpSpPr>
        <a:xfrm>
          <a:off x="0" y="0"/>
          <a:ext cx="0" cy="0"/>
          <a:chOff x="0" y="0"/>
          <a:chExt cx="0" cy="0"/>
        </a:xfrm>
      </p:grpSpPr>
      <p:sp>
        <p:nvSpPr>
          <p:cNvPr id="71" name="Google Shape;71;p17"/>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72" name="Google Shape;72;p17"/>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73" name="Shape 73"/>
        <p:cNvGrpSpPr/>
        <p:nvPr/>
      </p:nvGrpSpPr>
      <p:grpSpPr>
        <a:xfrm>
          <a:off x="0" y="0"/>
          <a:ext cx="0" cy="0"/>
          <a:chOff x="0" y="0"/>
          <a:chExt cx="0" cy="0"/>
        </a:xfrm>
      </p:grpSpPr>
      <p:sp>
        <p:nvSpPr>
          <p:cNvPr id="74" name="Google Shape;74;p18"/>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2">
    <p:spTree>
      <p:nvGrpSpPr>
        <p:cNvPr id="75" name="Shape 75"/>
        <p:cNvGrpSpPr/>
        <p:nvPr/>
      </p:nvGrpSpPr>
      <p:grpSpPr>
        <a:xfrm>
          <a:off x="0" y="0"/>
          <a:ext cx="0" cy="0"/>
          <a:chOff x="0" y="0"/>
          <a:chExt cx="0" cy="0"/>
        </a:xfrm>
      </p:grpSpPr>
      <p:sp>
        <p:nvSpPr>
          <p:cNvPr id="76" name="Google Shape;76;p19"/>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FFFF"/>
              </a:buClr>
              <a:buSzPts val="3200"/>
              <a:buFont typeface="Calibri"/>
              <a:buNone/>
              <a:defRPr sz="32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77" name="Google Shape;77;p19"/>
          <p:cNvSpPr txBox="1"/>
          <p:nvPr>
            <p:ph idx="1" type="body"/>
          </p:nvPr>
        </p:nvSpPr>
        <p:spPr>
          <a:xfrm>
            <a:off x="5183187" y="987425"/>
            <a:ext cx="6172201" cy="4873625"/>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FFFFFF"/>
              </a:buClr>
              <a:buSzPts val="3200"/>
              <a:buChar char="•"/>
              <a:defRPr sz="3200"/>
            </a:lvl1pPr>
            <a:lvl2pPr indent="-431800" lvl="1" marL="914400" algn="l">
              <a:lnSpc>
                <a:spcPct val="90000"/>
              </a:lnSpc>
              <a:spcBef>
                <a:spcPts val="1000"/>
              </a:spcBef>
              <a:spcAft>
                <a:spcPts val="0"/>
              </a:spcAft>
              <a:buClr>
                <a:srgbClr val="FFFFFF"/>
              </a:buClr>
              <a:buSzPts val="3200"/>
              <a:buChar char="•"/>
              <a:defRPr sz="3200"/>
            </a:lvl2pPr>
            <a:lvl3pPr indent="-431800" lvl="2" marL="1371600" algn="l">
              <a:lnSpc>
                <a:spcPct val="90000"/>
              </a:lnSpc>
              <a:spcBef>
                <a:spcPts val="1000"/>
              </a:spcBef>
              <a:spcAft>
                <a:spcPts val="0"/>
              </a:spcAft>
              <a:buClr>
                <a:srgbClr val="FFFFFF"/>
              </a:buClr>
              <a:buSzPts val="3200"/>
              <a:buChar char="•"/>
              <a:defRPr sz="3200"/>
            </a:lvl3pPr>
            <a:lvl4pPr indent="-431800" lvl="3" marL="1828800" algn="l">
              <a:lnSpc>
                <a:spcPct val="90000"/>
              </a:lnSpc>
              <a:spcBef>
                <a:spcPts val="1000"/>
              </a:spcBef>
              <a:spcAft>
                <a:spcPts val="0"/>
              </a:spcAft>
              <a:buClr>
                <a:srgbClr val="FFFFFF"/>
              </a:buClr>
              <a:buSzPts val="3200"/>
              <a:buChar char="•"/>
              <a:defRPr sz="3200"/>
            </a:lvl4pPr>
            <a:lvl5pPr indent="-431800" lvl="4" marL="2286000" algn="l">
              <a:lnSpc>
                <a:spcPct val="90000"/>
              </a:lnSpc>
              <a:spcBef>
                <a:spcPts val="1000"/>
              </a:spcBef>
              <a:spcAft>
                <a:spcPts val="0"/>
              </a:spcAft>
              <a:buClr>
                <a:srgbClr val="FFFFFF"/>
              </a:buClr>
              <a:buSzPts val="3200"/>
              <a:buChar char="•"/>
              <a:defRPr sz="32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78" name="Google Shape;78;p19"/>
          <p:cNvSpPr txBox="1"/>
          <p:nvPr>
            <p:ph idx="2" type="body"/>
          </p:nvPr>
        </p:nvSpPr>
        <p:spPr>
          <a:xfrm>
            <a:off x="839787" y="2057400"/>
            <a:ext cx="3932239"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79" name="Google Shape;79;p19"/>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2">
    <p:spTree>
      <p:nvGrpSpPr>
        <p:cNvPr id="80" name="Shape 80"/>
        <p:cNvGrpSpPr/>
        <p:nvPr/>
      </p:nvGrpSpPr>
      <p:grpSpPr>
        <a:xfrm>
          <a:off x="0" y="0"/>
          <a:ext cx="0" cy="0"/>
          <a:chOff x="0" y="0"/>
          <a:chExt cx="0" cy="0"/>
        </a:xfrm>
      </p:grpSpPr>
      <p:sp>
        <p:nvSpPr>
          <p:cNvPr id="81" name="Google Shape;81;p20"/>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FFFF"/>
              </a:buClr>
              <a:buSzPts val="3200"/>
              <a:buFont typeface="Calibri"/>
              <a:buNone/>
              <a:defRPr sz="32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82" name="Google Shape;82;p20"/>
          <p:cNvSpPr/>
          <p:nvPr>
            <p:ph idx="2" type="pic"/>
          </p:nvPr>
        </p:nvSpPr>
        <p:spPr>
          <a:xfrm>
            <a:off x="5183187" y="987425"/>
            <a:ext cx="6172201" cy="4873625"/>
          </a:xfrm>
          <a:prstGeom prst="rect">
            <a:avLst/>
          </a:prstGeom>
          <a:noFill/>
          <a:ln>
            <a:noFill/>
          </a:ln>
        </p:spPr>
      </p:sp>
      <p:sp>
        <p:nvSpPr>
          <p:cNvPr id="83" name="Google Shape;83;p20"/>
          <p:cNvSpPr txBox="1"/>
          <p:nvPr>
            <p:ph idx="1" type="body"/>
          </p:nvPr>
        </p:nvSpPr>
        <p:spPr>
          <a:xfrm>
            <a:off x="839787" y="2057400"/>
            <a:ext cx="3932239"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1600"/>
              <a:buFont typeface="Calibri"/>
              <a:buNone/>
              <a:defRPr sz="1600"/>
            </a:lvl1pPr>
            <a:lvl2pPr indent="-228600" lvl="1" marL="914400" algn="l">
              <a:lnSpc>
                <a:spcPct val="90000"/>
              </a:lnSpc>
              <a:spcBef>
                <a:spcPts val="1000"/>
              </a:spcBef>
              <a:spcAft>
                <a:spcPts val="0"/>
              </a:spcAft>
              <a:buClr>
                <a:srgbClr val="FFFFFF"/>
              </a:buClr>
              <a:buSzPts val="1600"/>
              <a:buFont typeface="Calibri"/>
              <a:buNone/>
              <a:defRPr sz="1600"/>
            </a:lvl2pPr>
            <a:lvl3pPr indent="-228600" lvl="2" marL="1371600" algn="l">
              <a:lnSpc>
                <a:spcPct val="90000"/>
              </a:lnSpc>
              <a:spcBef>
                <a:spcPts val="1000"/>
              </a:spcBef>
              <a:spcAft>
                <a:spcPts val="0"/>
              </a:spcAft>
              <a:buClr>
                <a:srgbClr val="FFFFFF"/>
              </a:buClr>
              <a:buSzPts val="1600"/>
              <a:buFont typeface="Calibri"/>
              <a:buNone/>
              <a:defRPr sz="1600"/>
            </a:lvl3pPr>
            <a:lvl4pPr indent="-228600" lvl="3" marL="1828800" algn="l">
              <a:lnSpc>
                <a:spcPct val="90000"/>
              </a:lnSpc>
              <a:spcBef>
                <a:spcPts val="1000"/>
              </a:spcBef>
              <a:spcAft>
                <a:spcPts val="0"/>
              </a:spcAft>
              <a:buClr>
                <a:srgbClr val="FFFFFF"/>
              </a:buClr>
              <a:buSzPts val="1600"/>
              <a:buFont typeface="Calibri"/>
              <a:buNone/>
              <a:defRPr sz="1600"/>
            </a:lvl4pPr>
            <a:lvl5pPr indent="-228600" lvl="4" marL="2286000" algn="l">
              <a:lnSpc>
                <a:spcPct val="90000"/>
              </a:lnSpc>
              <a:spcBef>
                <a:spcPts val="1000"/>
              </a:spcBef>
              <a:spcAft>
                <a:spcPts val="0"/>
              </a:spcAft>
              <a:buClr>
                <a:srgbClr val="FFFFFF"/>
              </a:buClr>
              <a:buSzPts val="1600"/>
              <a:buFont typeface="Calibri"/>
              <a:buNone/>
              <a:defRPr sz="16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84" name="Google Shape;84;p20"/>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15" name="Google Shape;15;p3"/>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6" name="Google Shape;16;p3"/>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85" name="Shape 85"/>
        <p:cNvGrpSpPr/>
        <p:nvPr/>
      </p:nvGrpSpPr>
      <p:grpSpPr>
        <a:xfrm>
          <a:off x="0" y="0"/>
          <a:ext cx="0" cy="0"/>
          <a:chOff x="0" y="0"/>
          <a:chExt cx="0" cy="0"/>
        </a:xfrm>
      </p:grpSpPr>
      <p:sp>
        <p:nvSpPr>
          <p:cNvPr id="86" name="Google Shape;86;p21"/>
          <p:cNvSpPr txBox="1"/>
          <p:nvPr>
            <p:ph type="title"/>
          </p:nvPr>
        </p:nvSpPr>
        <p:spPr>
          <a:xfrm>
            <a:off x="1524000" y="1122362"/>
            <a:ext cx="9144000" cy="2387601"/>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FFFFFF"/>
              </a:buClr>
              <a:buSzPts val="6000"/>
              <a:buFont typeface="Calibri"/>
              <a:buNone/>
              <a:defRPr sz="60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87" name="Google Shape;87;p21"/>
          <p:cNvSpPr txBox="1"/>
          <p:nvPr>
            <p:ph idx="1" type="body"/>
          </p:nvPr>
        </p:nvSpPr>
        <p:spPr>
          <a:xfrm>
            <a:off x="1524000" y="3602037"/>
            <a:ext cx="9144000" cy="1655764"/>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FFFFFF"/>
              </a:buClr>
              <a:buSzPts val="2400"/>
              <a:buFont typeface="Calibri"/>
              <a:buNone/>
              <a:defRPr sz="2400"/>
            </a:lvl1pPr>
            <a:lvl2pPr indent="-228600" lvl="1" marL="914400" algn="ctr">
              <a:lnSpc>
                <a:spcPct val="90000"/>
              </a:lnSpc>
              <a:spcBef>
                <a:spcPts val="1000"/>
              </a:spcBef>
              <a:spcAft>
                <a:spcPts val="0"/>
              </a:spcAft>
              <a:buClr>
                <a:srgbClr val="FFFFFF"/>
              </a:buClr>
              <a:buSzPts val="2400"/>
              <a:buFont typeface="Calibri"/>
              <a:buNone/>
              <a:defRPr sz="2400"/>
            </a:lvl2pPr>
            <a:lvl3pPr indent="-228600" lvl="2" marL="1371600" algn="ctr">
              <a:lnSpc>
                <a:spcPct val="90000"/>
              </a:lnSpc>
              <a:spcBef>
                <a:spcPts val="1000"/>
              </a:spcBef>
              <a:spcAft>
                <a:spcPts val="0"/>
              </a:spcAft>
              <a:buClr>
                <a:srgbClr val="FFFFFF"/>
              </a:buClr>
              <a:buSzPts val="2400"/>
              <a:buFont typeface="Calibri"/>
              <a:buNone/>
              <a:defRPr sz="2400"/>
            </a:lvl3pPr>
            <a:lvl4pPr indent="-228600" lvl="3" marL="1828800" algn="ctr">
              <a:lnSpc>
                <a:spcPct val="90000"/>
              </a:lnSpc>
              <a:spcBef>
                <a:spcPts val="1000"/>
              </a:spcBef>
              <a:spcAft>
                <a:spcPts val="0"/>
              </a:spcAft>
              <a:buClr>
                <a:srgbClr val="FFFFFF"/>
              </a:buClr>
              <a:buSzPts val="2400"/>
              <a:buFont typeface="Calibri"/>
              <a:buNone/>
              <a:defRPr sz="2400"/>
            </a:lvl4pPr>
            <a:lvl5pPr indent="-228600" lvl="4" marL="2286000" algn="ctr">
              <a:lnSpc>
                <a:spcPct val="90000"/>
              </a:lnSpc>
              <a:spcBef>
                <a:spcPts val="1000"/>
              </a:spcBef>
              <a:spcAft>
                <a:spcPts val="0"/>
              </a:spcAft>
              <a:buClr>
                <a:srgbClr val="FFFFFF"/>
              </a:buClr>
              <a:buSzPts val="2400"/>
              <a:buFont typeface="Calibri"/>
              <a:buNone/>
              <a:defRPr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88" name="Google Shape;88;p21"/>
          <p:cNvSpPr txBox="1"/>
          <p:nvPr>
            <p:ph idx="12" type="sldNum"/>
          </p:nvPr>
        </p:nvSpPr>
        <p:spPr>
          <a:xfrm>
            <a:off x="11095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
    <p:spTree>
      <p:nvGrpSpPr>
        <p:cNvPr id="89" name="Shape 89"/>
        <p:cNvGrpSpPr/>
        <p:nvPr/>
      </p:nvGrpSpPr>
      <p:grpSpPr>
        <a:xfrm>
          <a:off x="0" y="0"/>
          <a:ext cx="0" cy="0"/>
          <a:chOff x="0" y="0"/>
          <a:chExt cx="0" cy="0"/>
        </a:xfrm>
      </p:grpSpPr>
      <p:sp>
        <p:nvSpPr>
          <p:cNvPr id="90" name="Google Shape;90;p22"/>
          <p:cNvSpPr txBox="1"/>
          <p:nvPr>
            <p:ph type="title"/>
          </p:nvPr>
        </p:nvSpPr>
        <p:spPr>
          <a:xfrm>
            <a:off x="831850" y="1709738"/>
            <a:ext cx="10515600" cy="2852737"/>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FFFF"/>
              </a:buClr>
              <a:buSzPts val="6000"/>
              <a:buFont typeface="Calibri"/>
              <a:buNone/>
              <a:defRPr sz="60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91" name="Google Shape;91;p22"/>
          <p:cNvSpPr txBox="1"/>
          <p:nvPr>
            <p:ph idx="1" type="body"/>
          </p:nvPr>
        </p:nvSpPr>
        <p:spPr>
          <a:xfrm>
            <a:off x="831850" y="4589462"/>
            <a:ext cx="10515600" cy="1500189"/>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2400"/>
              <a:buFont typeface="Calibri"/>
              <a:buNone/>
              <a:defRPr sz="2400"/>
            </a:lvl1pPr>
            <a:lvl2pPr indent="-228600" lvl="1" marL="914400" algn="l">
              <a:lnSpc>
                <a:spcPct val="90000"/>
              </a:lnSpc>
              <a:spcBef>
                <a:spcPts val="1000"/>
              </a:spcBef>
              <a:spcAft>
                <a:spcPts val="0"/>
              </a:spcAft>
              <a:buClr>
                <a:srgbClr val="FFFFFF"/>
              </a:buClr>
              <a:buSzPts val="2400"/>
              <a:buFont typeface="Calibri"/>
              <a:buNone/>
              <a:defRPr sz="2400"/>
            </a:lvl2pPr>
            <a:lvl3pPr indent="-228600" lvl="2" marL="1371600" algn="l">
              <a:lnSpc>
                <a:spcPct val="90000"/>
              </a:lnSpc>
              <a:spcBef>
                <a:spcPts val="1000"/>
              </a:spcBef>
              <a:spcAft>
                <a:spcPts val="0"/>
              </a:spcAft>
              <a:buClr>
                <a:srgbClr val="FFFFFF"/>
              </a:buClr>
              <a:buSzPts val="2400"/>
              <a:buFont typeface="Calibri"/>
              <a:buNone/>
              <a:defRPr sz="2400"/>
            </a:lvl3pPr>
            <a:lvl4pPr indent="-228600" lvl="3" marL="1828800" algn="l">
              <a:lnSpc>
                <a:spcPct val="90000"/>
              </a:lnSpc>
              <a:spcBef>
                <a:spcPts val="1000"/>
              </a:spcBef>
              <a:spcAft>
                <a:spcPts val="0"/>
              </a:spcAft>
              <a:buClr>
                <a:srgbClr val="FFFFFF"/>
              </a:buClr>
              <a:buSzPts val="2400"/>
              <a:buFont typeface="Calibri"/>
              <a:buNone/>
              <a:defRPr sz="2400"/>
            </a:lvl4pPr>
            <a:lvl5pPr indent="-228600" lvl="4" marL="2286000" algn="l">
              <a:lnSpc>
                <a:spcPct val="90000"/>
              </a:lnSpc>
              <a:spcBef>
                <a:spcPts val="1000"/>
              </a:spcBef>
              <a:spcAft>
                <a:spcPts val="0"/>
              </a:spcAft>
              <a:buClr>
                <a:srgbClr val="FFFFFF"/>
              </a:buClr>
              <a:buSzPts val="2400"/>
              <a:buFont typeface="Calibri"/>
              <a:buNone/>
              <a:defRPr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92" name="Google Shape;92;p22"/>
          <p:cNvSpPr txBox="1"/>
          <p:nvPr>
            <p:ph idx="12" type="sldNum"/>
          </p:nvPr>
        </p:nvSpPr>
        <p:spPr>
          <a:xfrm>
            <a:off x="11095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3">
    <p:spTree>
      <p:nvGrpSpPr>
        <p:cNvPr id="93" name="Shape 93"/>
        <p:cNvGrpSpPr/>
        <p:nvPr/>
      </p:nvGrpSpPr>
      <p:grpSpPr>
        <a:xfrm>
          <a:off x="0" y="0"/>
          <a:ext cx="0" cy="0"/>
          <a:chOff x="0" y="0"/>
          <a:chExt cx="0" cy="0"/>
        </a:xfrm>
      </p:grpSpPr>
      <p:sp>
        <p:nvSpPr>
          <p:cNvPr id="94" name="Google Shape;94;p23"/>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95" name="Google Shape;95;p23"/>
          <p:cNvSpPr txBox="1"/>
          <p:nvPr>
            <p:ph idx="1" type="body"/>
          </p:nvPr>
        </p:nvSpPr>
        <p:spPr>
          <a:xfrm>
            <a:off x="838200" y="1825625"/>
            <a:ext cx="5181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96" name="Google Shape;96;p23"/>
          <p:cNvSpPr txBox="1"/>
          <p:nvPr>
            <p:ph idx="12" type="sldNum"/>
          </p:nvPr>
        </p:nvSpPr>
        <p:spPr>
          <a:xfrm>
            <a:off x="11095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3">
    <p:spTree>
      <p:nvGrpSpPr>
        <p:cNvPr id="97" name="Shape 97"/>
        <p:cNvGrpSpPr/>
        <p:nvPr/>
      </p:nvGrpSpPr>
      <p:grpSpPr>
        <a:xfrm>
          <a:off x="0" y="0"/>
          <a:ext cx="0" cy="0"/>
          <a:chOff x="0" y="0"/>
          <a:chExt cx="0" cy="0"/>
        </a:xfrm>
      </p:grpSpPr>
      <p:sp>
        <p:nvSpPr>
          <p:cNvPr id="98" name="Google Shape;98;p24"/>
          <p:cNvSpPr txBox="1"/>
          <p:nvPr>
            <p:ph type="title"/>
          </p:nvPr>
        </p:nvSpPr>
        <p:spPr>
          <a:xfrm>
            <a:off x="839787" y="365125"/>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99" name="Google Shape;99;p24"/>
          <p:cNvSpPr txBox="1"/>
          <p:nvPr>
            <p:ph idx="1" type="body"/>
          </p:nvPr>
        </p:nvSpPr>
        <p:spPr>
          <a:xfrm>
            <a:off x="839787" y="1681163"/>
            <a:ext cx="5157790" cy="823914"/>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2400"/>
              <a:buFont typeface="Calibri"/>
              <a:buNone/>
              <a:defRPr b="1" sz="2400"/>
            </a:lvl1pPr>
            <a:lvl2pPr indent="-228600" lvl="1" marL="914400" algn="l">
              <a:lnSpc>
                <a:spcPct val="90000"/>
              </a:lnSpc>
              <a:spcBef>
                <a:spcPts val="1000"/>
              </a:spcBef>
              <a:spcAft>
                <a:spcPts val="0"/>
              </a:spcAft>
              <a:buClr>
                <a:srgbClr val="FFFFFF"/>
              </a:buClr>
              <a:buSzPts val="2400"/>
              <a:buFont typeface="Calibri"/>
              <a:buNone/>
              <a:defRPr b="1" sz="2400"/>
            </a:lvl2pPr>
            <a:lvl3pPr indent="-228600" lvl="2" marL="1371600" algn="l">
              <a:lnSpc>
                <a:spcPct val="90000"/>
              </a:lnSpc>
              <a:spcBef>
                <a:spcPts val="1000"/>
              </a:spcBef>
              <a:spcAft>
                <a:spcPts val="0"/>
              </a:spcAft>
              <a:buClr>
                <a:srgbClr val="FFFFFF"/>
              </a:buClr>
              <a:buSzPts val="2400"/>
              <a:buFont typeface="Calibri"/>
              <a:buNone/>
              <a:defRPr b="1" sz="2400"/>
            </a:lvl3pPr>
            <a:lvl4pPr indent="-228600" lvl="3" marL="1828800" algn="l">
              <a:lnSpc>
                <a:spcPct val="90000"/>
              </a:lnSpc>
              <a:spcBef>
                <a:spcPts val="1000"/>
              </a:spcBef>
              <a:spcAft>
                <a:spcPts val="0"/>
              </a:spcAft>
              <a:buClr>
                <a:srgbClr val="FFFFFF"/>
              </a:buClr>
              <a:buSzPts val="2400"/>
              <a:buFont typeface="Calibri"/>
              <a:buNone/>
              <a:defRPr b="1" sz="2400"/>
            </a:lvl4pPr>
            <a:lvl5pPr indent="-228600" lvl="4" marL="2286000" algn="l">
              <a:lnSpc>
                <a:spcPct val="90000"/>
              </a:lnSpc>
              <a:spcBef>
                <a:spcPts val="1000"/>
              </a:spcBef>
              <a:spcAft>
                <a:spcPts val="0"/>
              </a:spcAft>
              <a:buClr>
                <a:srgbClr val="FFFFFF"/>
              </a:buClr>
              <a:buSzPts val="2400"/>
              <a:buFont typeface="Calibri"/>
              <a:buNone/>
              <a:defRPr b="1"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00" name="Google Shape;100;p24"/>
          <p:cNvSpPr txBox="1"/>
          <p:nvPr>
            <p:ph idx="2" type="body"/>
          </p:nvPr>
        </p:nvSpPr>
        <p:spPr>
          <a:xfrm>
            <a:off x="6172200" y="1681163"/>
            <a:ext cx="5183188" cy="823914"/>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01" name="Google Shape;101;p24"/>
          <p:cNvSpPr txBox="1"/>
          <p:nvPr>
            <p:ph idx="12" type="sldNum"/>
          </p:nvPr>
        </p:nvSpPr>
        <p:spPr>
          <a:xfrm>
            <a:off x="11095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3">
    <p:spTree>
      <p:nvGrpSpPr>
        <p:cNvPr id="102" name="Shape 102"/>
        <p:cNvGrpSpPr/>
        <p:nvPr/>
      </p:nvGrpSpPr>
      <p:grpSpPr>
        <a:xfrm>
          <a:off x="0" y="0"/>
          <a:ext cx="0" cy="0"/>
          <a:chOff x="0" y="0"/>
          <a:chExt cx="0" cy="0"/>
        </a:xfrm>
      </p:grpSpPr>
      <p:sp>
        <p:nvSpPr>
          <p:cNvPr id="103" name="Google Shape;103;p25"/>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104" name="Google Shape;104;p25"/>
          <p:cNvSpPr txBox="1"/>
          <p:nvPr>
            <p:ph idx="12" type="sldNum"/>
          </p:nvPr>
        </p:nvSpPr>
        <p:spPr>
          <a:xfrm>
            <a:off x="11095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
    <p:spTree>
      <p:nvGrpSpPr>
        <p:cNvPr id="105" name="Shape 105"/>
        <p:cNvGrpSpPr/>
        <p:nvPr/>
      </p:nvGrpSpPr>
      <p:grpSpPr>
        <a:xfrm>
          <a:off x="0" y="0"/>
          <a:ext cx="0" cy="0"/>
          <a:chOff x="0" y="0"/>
          <a:chExt cx="0" cy="0"/>
        </a:xfrm>
      </p:grpSpPr>
      <p:sp>
        <p:nvSpPr>
          <p:cNvPr id="106" name="Google Shape;106;p26"/>
          <p:cNvSpPr txBox="1"/>
          <p:nvPr>
            <p:ph idx="12" type="sldNum"/>
          </p:nvPr>
        </p:nvSpPr>
        <p:spPr>
          <a:xfrm>
            <a:off x="11095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3">
    <p:spTree>
      <p:nvGrpSpPr>
        <p:cNvPr id="107" name="Shape 107"/>
        <p:cNvGrpSpPr/>
        <p:nvPr/>
      </p:nvGrpSpPr>
      <p:grpSpPr>
        <a:xfrm>
          <a:off x="0" y="0"/>
          <a:ext cx="0" cy="0"/>
          <a:chOff x="0" y="0"/>
          <a:chExt cx="0" cy="0"/>
        </a:xfrm>
      </p:grpSpPr>
      <p:sp>
        <p:nvSpPr>
          <p:cNvPr id="108" name="Google Shape;108;p27"/>
          <p:cNvSpPr txBox="1"/>
          <p:nvPr>
            <p:ph type="title"/>
          </p:nvPr>
        </p:nvSpPr>
        <p:spPr>
          <a:xfrm>
            <a:off x="839787" y="457200"/>
            <a:ext cx="3932240"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FFFF"/>
              </a:buClr>
              <a:buSzPts val="3200"/>
              <a:buFont typeface="Calibri"/>
              <a:buNone/>
              <a:defRPr sz="32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109" name="Google Shape;109;p27"/>
          <p:cNvSpPr txBox="1"/>
          <p:nvPr>
            <p:ph idx="1" type="body"/>
          </p:nvPr>
        </p:nvSpPr>
        <p:spPr>
          <a:xfrm>
            <a:off x="5183187" y="987425"/>
            <a:ext cx="6172202" cy="4873625"/>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FFFFFF"/>
              </a:buClr>
              <a:buSzPts val="3200"/>
              <a:buChar char="•"/>
              <a:defRPr sz="3200"/>
            </a:lvl1pPr>
            <a:lvl2pPr indent="-431800" lvl="1" marL="914400" algn="l">
              <a:lnSpc>
                <a:spcPct val="90000"/>
              </a:lnSpc>
              <a:spcBef>
                <a:spcPts val="1000"/>
              </a:spcBef>
              <a:spcAft>
                <a:spcPts val="0"/>
              </a:spcAft>
              <a:buClr>
                <a:srgbClr val="FFFFFF"/>
              </a:buClr>
              <a:buSzPts val="3200"/>
              <a:buChar char="•"/>
              <a:defRPr sz="3200"/>
            </a:lvl2pPr>
            <a:lvl3pPr indent="-431800" lvl="2" marL="1371600" algn="l">
              <a:lnSpc>
                <a:spcPct val="90000"/>
              </a:lnSpc>
              <a:spcBef>
                <a:spcPts val="1000"/>
              </a:spcBef>
              <a:spcAft>
                <a:spcPts val="0"/>
              </a:spcAft>
              <a:buClr>
                <a:srgbClr val="FFFFFF"/>
              </a:buClr>
              <a:buSzPts val="3200"/>
              <a:buChar char="•"/>
              <a:defRPr sz="3200"/>
            </a:lvl3pPr>
            <a:lvl4pPr indent="-431800" lvl="3" marL="1828800" algn="l">
              <a:lnSpc>
                <a:spcPct val="90000"/>
              </a:lnSpc>
              <a:spcBef>
                <a:spcPts val="1000"/>
              </a:spcBef>
              <a:spcAft>
                <a:spcPts val="0"/>
              </a:spcAft>
              <a:buClr>
                <a:srgbClr val="FFFFFF"/>
              </a:buClr>
              <a:buSzPts val="3200"/>
              <a:buChar char="•"/>
              <a:defRPr sz="3200"/>
            </a:lvl4pPr>
            <a:lvl5pPr indent="-431800" lvl="4" marL="2286000" algn="l">
              <a:lnSpc>
                <a:spcPct val="90000"/>
              </a:lnSpc>
              <a:spcBef>
                <a:spcPts val="1000"/>
              </a:spcBef>
              <a:spcAft>
                <a:spcPts val="0"/>
              </a:spcAft>
              <a:buClr>
                <a:srgbClr val="FFFFFF"/>
              </a:buClr>
              <a:buSzPts val="3200"/>
              <a:buChar char="•"/>
              <a:defRPr sz="32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10" name="Google Shape;110;p27"/>
          <p:cNvSpPr txBox="1"/>
          <p:nvPr>
            <p:ph idx="2" type="body"/>
          </p:nvPr>
        </p:nvSpPr>
        <p:spPr>
          <a:xfrm>
            <a:off x="839787" y="2057400"/>
            <a:ext cx="3932238"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11" name="Google Shape;111;p27"/>
          <p:cNvSpPr txBox="1"/>
          <p:nvPr>
            <p:ph idx="12" type="sldNum"/>
          </p:nvPr>
        </p:nvSpPr>
        <p:spPr>
          <a:xfrm>
            <a:off x="11095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3">
    <p:spTree>
      <p:nvGrpSpPr>
        <p:cNvPr id="112" name="Shape 112"/>
        <p:cNvGrpSpPr/>
        <p:nvPr/>
      </p:nvGrpSpPr>
      <p:grpSpPr>
        <a:xfrm>
          <a:off x="0" y="0"/>
          <a:ext cx="0" cy="0"/>
          <a:chOff x="0" y="0"/>
          <a:chExt cx="0" cy="0"/>
        </a:xfrm>
      </p:grpSpPr>
      <p:sp>
        <p:nvSpPr>
          <p:cNvPr id="113" name="Google Shape;113;p28"/>
          <p:cNvSpPr txBox="1"/>
          <p:nvPr>
            <p:ph type="title"/>
          </p:nvPr>
        </p:nvSpPr>
        <p:spPr>
          <a:xfrm>
            <a:off x="839787" y="457200"/>
            <a:ext cx="3932240"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FFFF"/>
              </a:buClr>
              <a:buSzPts val="3200"/>
              <a:buFont typeface="Calibri"/>
              <a:buNone/>
              <a:defRPr sz="32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114" name="Google Shape;114;p28"/>
          <p:cNvSpPr/>
          <p:nvPr>
            <p:ph idx="2" type="pic"/>
          </p:nvPr>
        </p:nvSpPr>
        <p:spPr>
          <a:xfrm>
            <a:off x="5183187" y="987425"/>
            <a:ext cx="6172202" cy="4873625"/>
          </a:xfrm>
          <a:prstGeom prst="rect">
            <a:avLst/>
          </a:prstGeom>
          <a:noFill/>
          <a:ln>
            <a:noFill/>
          </a:ln>
        </p:spPr>
      </p:sp>
      <p:sp>
        <p:nvSpPr>
          <p:cNvPr id="115" name="Google Shape;115;p28"/>
          <p:cNvSpPr txBox="1"/>
          <p:nvPr>
            <p:ph idx="1" type="body"/>
          </p:nvPr>
        </p:nvSpPr>
        <p:spPr>
          <a:xfrm>
            <a:off x="839787" y="2057400"/>
            <a:ext cx="3932240"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1600"/>
              <a:buFont typeface="Calibri"/>
              <a:buNone/>
              <a:defRPr sz="1600"/>
            </a:lvl1pPr>
            <a:lvl2pPr indent="-228600" lvl="1" marL="914400" algn="l">
              <a:lnSpc>
                <a:spcPct val="90000"/>
              </a:lnSpc>
              <a:spcBef>
                <a:spcPts val="1000"/>
              </a:spcBef>
              <a:spcAft>
                <a:spcPts val="0"/>
              </a:spcAft>
              <a:buClr>
                <a:srgbClr val="FFFFFF"/>
              </a:buClr>
              <a:buSzPts val="1600"/>
              <a:buFont typeface="Calibri"/>
              <a:buNone/>
              <a:defRPr sz="1600"/>
            </a:lvl2pPr>
            <a:lvl3pPr indent="-228600" lvl="2" marL="1371600" algn="l">
              <a:lnSpc>
                <a:spcPct val="90000"/>
              </a:lnSpc>
              <a:spcBef>
                <a:spcPts val="1000"/>
              </a:spcBef>
              <a:spcAft>
                <a:spcPts val="0"/>
              </a:spcAft>
              <a:buClr>
                <a:srgbClr val="FFFFFF"/>
              </a:buClr>
              <a:buSzPts val="1600"/>
              <a:buFont typeface="Calibri"/>
              <a:buNone/>
              <a:defRPr sz="1600"/>
            </a:lvl3pPr>
            <a:lvl4pPr indent="-228600" lvl="3" marL="1828800" algn="l">
              <a:lnSpc>
                <a:spcPct val="90000"/>
              </a:lnSpc>
              <a:spcBef>
                <a:spcPts val="1000"/>
              </a:spcBef>
              <a:spcAft>
                <a:spcPts val="0"/>
              </a:spcAft>
              <a:buClr>
                <a:srgbClr val="FFFFFF"/>
              </a:buClr>
              <a:buSzPts val="1600"/>
              <a:buFont typeface="Calibri"/>
              <a:buNone/>
              <a:defRPr sz="1600"/>
            </a:lvl4pPr>
            <a:lvl5pPr indent="-228600" lvl="4" marL="2286000" algn="l">
              <a:lnSpc>
                <a:spcPct val="90000"/>
              </a:lnSpc>
              <a:spcBef>
                <a:spcPts val="1000"/>
              </a:spcBef>
              <a:spcAft>
                <a:spcPts val="0"/>
              </a:spcAft>
              <a:buClr>
                <a:srgbClr val="FFFFFF"/>
              </a:buClr>
              <a:buSzPts val="1600"/>
              <a:buFont typeface="Calibri"/>
              <a:buNone/>
              <a:defRPr sz="16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16" name="Google Shape;116;p28"/>
          <p:cNvSpPr txBox="1"/>
          <p:nvPr>
            <p:ph idx="12" type="sldNum"/>
          </p:nvPr>
        </p:nvSpPr>
        <p:spPr>
          <a:xfrm>
            <a:off x="11095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7" name="Shape 17"/>
        <p:cNvGrpSpPr/>
        <p:nvPr/>
      </p:nvGrpSpPr>
      <p:grpSpPr>
        <a:xfrm>
          <a:off x="0" y="0"/>
          <a:ext cx="0" cy="0"/>
          <a:chOff x="0" y="0"/>
          <a:chExt cx="0" cy="0"/>
        </a:xfrm>
      </p:grpSpPr>
      <p:sp>
        <p:nvSpPr>
          <p:cNvPr id="18" name="Google Shape;18;p4"/>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19" name="Google Shape;19;p4"/>
          <p:cNvSpPr txBox="1"/>
          <p:nvPr>
            <p:ph idx="1" type="body"/>
          </p:nvPr>
        </p:nvSpPr>
        <p:spPr>
          <a:xfrm>
            <a:off x="838200" y="1825625"/>
            <a:ext cx="5181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0" name="Google Shape;20;p4"/>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5"/>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23" name="Google Shape;23;p5"/>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4" name="Google Shape;24;p5"/>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8" name="Google Shape;28;p6"/>
          <p:cNvSpPr txBox="1"/>
          <p:nvPr>
            <p:ph idx="12" type="sldNum"/>
          </p:nvPr>
        </p:nvSpPr>
        <p:spPr>
          <a:xfrm>
            <a:off x="11095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9" name="Shape 29"/>
        <p:cNvGrpSpPr/>
        <p:nvPr/>
      </p:nvGrpSpPr>
      <p:grpSpPr>
        <a:xfrm>
          <a:off x="0" y="0"/>
          <a:ext cx="0" cy="0"/>
          <a:chOff x="0" y="0"/>
          <a:chExt cx="0" cy="0"/>
        </a:xfrm>
      </p:grpSpPr>
      <p:sp>
        <p:nvSpPr>
          <p:cNvPr id="30" name="Google Shape;30;p7"/>
          <p:cNvSpPr txBox="1"/>
          <p:nvPr>
            <p:ph type="title"/>
          </p:nvPr>
        </p:nvSpPr>
        <p:spPr>
          <a:xfrm>
            <a:off x="831850" y="1709738"/>
            <a:ext cx="10515600" cy="2852737"/>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FFFF"/>
              </a:buClr>
              <a:buSzPts val="6000"/>
              <a:buFont typeface="Calibri"/>
              <a:buNone/>
              <a:defRPr sz="6000"/>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31" name="Google Shape;31;p7"/>
          <p:cNvSpPr txBox="1"/>
          <p:nvPr>
            <p:ph idx="1" type="body"/>
          </p:nvPr>
        </p:nvSpPr>
        <p:spPr>
          <a:xfrm>
            <a:off x="831850" y="4589462"/>
            <a:ext cx="10515600" cy="15001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2400"/>
              <a:buFont typeface="Calibri"/>
              <a:buNone/>
              <a:defRPr sz="2400"/>
            </a:lvl1pPr>
            <a:lvl2pPr indent="-228600" lvl="1" marL="914400" algn="l">
              <a:lnSpc>
                <a:spcPct val="90000"/>
              </a:lnSpc>
              <a:spcBef>
                <a:spcPts val="1000"/>
              </a:spcBef>
              <a:spcAft>
                <a:spcPts val="0"/>
              </a:spcAft>
              <a:buClr>
                <a:srgbClr val="FFFFFF"/>
              </a:buClr>
              <a:buSzPts val="2400"/>
              <a:buFont typeface="Calibri"/>
              <a:buNone/>
              <a:defRPr sz="2400"/>
            </a:lvl2pPr>
            <a:lvl3pPr indent="-228600" lvl="2" marL="1371600" algn="l">
              <a:lnSpc>
                <a:spcPct val="90000"/>
              </a:lnSpc>
              <a:spcBef>
                <a:spcPts val="1000"/>
              </a:spcBef>
              <a:spcAft>
                <a:spcPts val="0"/>
              </a:spcAft>
              <a:buClr>
                <a:srgbClr val="FFFFFF"/>
              </a:buClr>
              <a:buSzPts val="2400"/>
              <a:buFont typeface="Calibri"/>
              <a:buNone/>
              <a:defRPr sz="2400"/>
            </a:lvl3pPr>
            <a:lvl4pPr indent="-228600" lvl="3" marL="1828800" algn="l">
              <a:lnSpc>
                <a:spcPct val="90000"/>
              </a:lnSpc>
              <a:spcBef>
                <a:spcPts val="1000"/>
              </a:spcBef>
              <a:spcAft>
                <a:spcPts val="0"/>
              </a:spcAft>
              <a:buClr>
                <a:srgbClr val="FFFFFF"/>
              </a:buClr>
              <a:buSzPts val="2400"/>
              <a:buFont typeface="Calibri"/>
              <a:buNone/>
              <a:defRPr sz="2400"/>
            </a:lvl4pPr>
            <a:lvl5pPr indent="-228600" lvl="4" marL="2286000" algn="l">
              <a:lnSpc>
                <a:spcPct val="90000"/>
              </a:lnSpc>
              <a:spcBef>
                <a:spcPts val="1000"/>
              </a:spcBef>
              <a:spcAft>
                <a:spcPts val="0"/>
              </a:spcAft>
              <a:buClr>
                <a:srgbClr val="FFFFFF"/>
              </a:buClr>
              <a:buSzPts val="2400"/>
              <a:buFont typeface="Calibri"/>
              <a:buNone/>
              <a:defRPr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32" name="Google Shape;32;p7"/>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3" name="Shape 33"/>
        <p:cNvGrpSpPr/>
        <p:nvPr/>
      </p:nvGrpSpPr>
      <p:grpSpPr>
        <a:xfrm>
          <a:off x="0" y="0"/>
          <a:ext cx="0" cy="0"/>
          <a:chOff x="0" y="0"/>
          <a:chExt cx="0" cy="0"/>
        </a:xfrm>
      </p:grpSpPr>
      <p:sp>
        <p:nvSpPr>
          <p:cNvPr id="34" name="Google Shape;34;p8"/>
          <p:cNvSpPr txBox="1"/>
          <p:nvPr>
            <p:ph type="title"/>
          </p:nvPr>
        </p:nvSpPr>
        <p:spPr>
          <a:xfrm>
            <a:off x="839787" y="365125"/>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35" name="Google Shape;35;p8"/>
          <p:cNvSpPr txBox="1"/>
          <p:nvPr>
            <p:ph idx="1" type="body"/>
          </p:nvPr>
        </p:nvSpPr>
        <p:spPr>
          <a:xfrm>
            <a:off x="839787" y="1681163"/>
            <a:ext cx="5157789" cy="823913"/>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2400"/>
              <a:buFont typeface="Calibri"/>
              <a:buNone/>
              <a:defRPr b="1" sz="2400"/>
            </a:lvl1pPr>
            <a:lvl2pPr indent="-228600" lvl="1" marL="914400" algn="l">
              <a:lnSpc>
                <a:spcPct val="90000"/>
              </a:lnSpc>
              <a:spcBef>
                <a:spcPts val="1000"/>
              </a:spcBef>
              <a:spcAft>
                <a:spcPts val="0"/>
              </a:spcAft>
              <a:buClr>
                <a:srgbClr val="FFFFFF"/>
              </a:buClr>
              <a:buSzPts val="2400"/>
              <a:buFont typeface="Calibri"/>
              <a:buNone/>
              <a:defRPr b="1" sz="2400"/>
            </a:lvl2pPr>
            <a:lvl3pPr indent="-228600" lvl="2" marL="1371600" algn="l">
              <a:lnSpc>
                <a:spcPct val="90000"/>
              </a:lnSpc>
              <a:spcBef>
                <a:spcPts val="1000"/>
              </a:spcBef>
              <a:spcAft>
                <a:spcPts val="0"/>
              </a:spcAft>
              <a:buClr>
                <a:srgbClr val="FFFFFF"/>
              </a:buClr>
              <a:buSzPts val="2400"/>
              <a:buFont typeface="Calibri"/>
              <a:buNone/>
              <a:defRPr b="1" sz="2400"/>
            </a:lvl3pPr>
            <a:lvl4pPr indent="-228600" lvl="3" marL="1828800" algn="l">
              <a:lnSpc>
                <a:spcPct val="90000"/>
              </a:lnSpc>
              <a:spcBef>
                <a:spcPts val="1000"/>
              </a:spcBef>
              <a:spcAft>
                <a:spcPts val="0"/>
              </a:spcAft>
              <a:buClr>
                <a:srgbClr val="FFFFFF"/>
              </a:buClr>
              <a:buSzPts val="2400"/>
              <a:buFont typeface="Calibri"/>
              <a:buNone/>
              <a:defRPr b="1" sz="2400"/>
            </a:lvl4pPr>
            <a:lvl5pPr indent="-228600" lvl="4" marL="2286000" algn="l">
              <a:lnSpc>
                <a:spcPct val="90000"/>
              </a:lnSpc>
              <a:spcBef>
                <a:spcPts val="1000"/>
              </a:spcBef>
              <a:spcAft>
                <a:spcPts val="0"/>
              </a:spcAft>
              <a:buClr>
                <a:srgbClr val="FFFFFF"/>
              </a:buClr>
              <a:buSzPts val="2400"/>
              <a:buFont typeface="Calibri"/>
              <a:buNone/>
              <a:defRPr b="1"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36" name="Google Shape;36;p8"/>
          <p:cNvSpPr txBox="1"/>
          <p:nvPr>
            <p:ph idx="2" type="body"/>
          </p:nvPr>
        </p:nvSpPr>
        <p:spPr>
          <a:xfrm>
            <a:off x="6172200" y="1681163"/>
            <a:ext cx="5183188" cy="823913"/>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37" name="Google Shape;37;p8"/>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 name="Shape 38"/>
        <p:cNvGrpSpPr/>
        <p:nvPr/>
      </p:nvGrpSpPr>
      <p:grpSpPr>
        <a:xfrm>
          <a:off x="0" y="0"/>
          <a:ext cx="0" cy="0"/>
          <a:chOff x="0" y="0"/>
          <a:chExt cx="0" cy="0"/>
        </a:xfrm>
      </p:grpSpPr>
      <p:sp>
        <p:nvSpPr>
          <p:cNvPr id="39" name="Google Shape;39;p9"/>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p:txBody>
      </p:sp>
      <p:sp>
        <p:nvSpPr>
          <p:cNvPr id="40" name="Google Shape;40;p9"/>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1" name="Shape 41"/>
        <p:cNvGrpSpPr/>
        <p:nvPr/>
      </p:nvGrpSpPr>
      <p:grpSpPr>
        <a:xfrm>
          <a:off x="0" y="0"/>
          <a:ext cx="0" cy="0"/>
          <a:chOff x="0" y="0"/>
          <a:chExt cx="0" cy="0"/>
        </a:xfrm>
      </p:grpSpPr>
      <p:sp>
        <p:nvSpPr>
          <p:cNvPr id="42" name="Google Shape;42;p10"/>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FFFFF"/>
              </a:buClr>
              <a:buSzPts val="1200"/>
              <a:buFont typeface="Calibri"/>
              <a:buNone/>
              <a:defRPr sz="1200">
                <a:solidFill>
                  <a:srgbClr val="FFFFFF"/>
                </a:solidFill>
              </a:defRPr>
            </a:lvl1pPr>
            <a:lvl2pPr indent="0" lvl="1" marL="0" algn="r">
              <a:lnSpc>
                <a:spcPct val="100000"/>
              </a:lnSpc>
              <a:spcBef>
                <a:spcPts val="0"/>
              </a:spcBef>
              <a:spcAft>
                <a:spcPts val="0"/>
              </a:spcAft>
              <a:buClr>
                <a:srgbClr val="FFFFFF"/>
              </a:buClr>
              <a:buSzPts val="1200"/>
              <a:buFont typeface="Calibri"/>
              <a:buNone/>
              <a:defRPr sz="1200">
                <a:solidFill>
                  <a:srgbClr val="FFFFFF"/>
                </a:solidFill>
              </a:defRPr>
            </a:lvl2pPr>
            <a:lvl3pPr indent="0" lvl="2" marL="0" algn="r">
              <a:lnSpc>
                <a:spcPct val="100000"/>
              </a:lnSpc>
              <a:spcBef>
                <a:spcPts val="0"/>
              </a:spcBef>
              <a:spcAft>
                <a:spcPts val="0"/>
              </a:spcAft>
              <a:buClr>
                <a:srgbClr val="FFFFFF"/>
              </a:buClr>
              <a:buSzPts val="1200"/>
              <a:buFont typeface="Calibri"/>
              <a:buNone/>
              <a:defRPr sz="1200">
                <a:solidFill>
                  <a:srgbClr val="FFFFFF"/>
                </a:solidFill>
              </a:defRPr>
            </a:lvl3pPr>
            <a:lvl4pPr indent="0" lvl="3" marL="0" algn="r">
              <a:lnSpc>
                <a:spcPct val="100000"/>
              </a:lnSpc>
              <a:spcBef>
                <a:spcPts val="0"/>
              </a:spcBef>
              <a:spcAft>
                <a:spcPts val="0"/>
              </a:spcAft>
              <a:buClr>
                <a:srgbClr val="FFFFFF"/>
              </a:buClr>
              <a:buSzPts val="1200"/>
              <a:buFont typeface="Calibri"/>
              <a:buNone/>
              <a:defRPr sz="1200">
                <a:solidFill>
                  <a:srgbClr val="FFFFFF"/>
                </a:solidFill>
              </a:defRPr>
            </a:lvl4pPr>
            <a:lvl5pPr indent="0" lvl="4" marL="0" algn="r">
              <a:lnSpc>
                <a:spcPct val="100000"/>
              </a:lnSpc>
              <a:spcBef>
                <a:spcPts val="0"/>
              </a:spcBef>
              <a:spcAft>
                <a:spcPts val="0"/>
              </a:spcAft>
              <a:buClr>
                <a:srgbClr val="FFFFFF"/>
              </a:buClr>
              <a:buSzPts val="1200"/>
              <a:buFont typeface="Calibri"/>
              <a:buNone/>
              <a:defRPr sz="1200">
                <a:solidFill>
                  <a:srgbClr val="FFFFFF"/>
                </a:solidFill>
              </a:defRPr>
            </a:lvl5pPr>
            <a:lvl6pPr indent="0" lvl="5" marL="0" algn="r">
              <a:lnSpc>
                <a:spcPct val="100000"/>
              </a:lnSpc>
              <a:spcBef>
                <a:spcPts val="0"/>
              </a:spcBef>
              <a:spcAft>
                <a:spcPts val="0"/>
              </a:spcAft>
              <a:buClr>
                <a:srgbClr val="FFFFFF"/>
              </a:buClr>
              <a:buSzPts val="1200"/>
              <a:buFont typeface="Calibri"/>
              <a:buNone/>
              <a:defRPr sz="1200">
                <a:solidFill>
                  <a:srgbClr val="FFFFFF"/>
                </a:solidFill>
              </a:defRPr>
            </a:lvl6pPr>
            <a:lvl7pPr indent="0" lvl="6" marL="0" algn="r">
              <a:lnSpc>
                <a:spcPct val="100000"/>
              </a:lnSpc>
              <a:spcBef>
                <a:spcPts val="0"/>
              </a:spcBef>
              <a:spcAft>
                <a:spcPts val="0"/>
              </a:spcAft>
              <a:buClr>
                <a:srgbClr val="FFFFFF"/>
              </a:buClr>
              <a:buSzPts val="1200"/>
              <a:buFont typeface="Calibri"/>
              <a:buNone/>
              <a:defRPr sz="1200">
                <a:solidFill>
                  <a:srgbClr val="FFFFFF"/>
                </a:solidFill>
              </a:defRPr>
            </a:lvl7pPr>
            <a:lvl8pPr indent="0" lvl="7" marL="0" algn="r">
              <a:lnSpc>
                <a:spcPct val="100000"/>
              </a:lnSpc>
              <a:spcBef>
                <a:spcPts val="0"/>
              </a:spcBef>
              <a:spcAft>
                <a:spcPts val="0"/>
              </a:spcAft>
              <a:buClr>
                <a:srgbClr val="FFFFFF"/>
              </a:buClr>
              <a:buSzPts val="1200"/>
              <a:buFont typeface="Calibri"/>
              <a:buNone/>
              <a:defRPr sz="1200">
                <a:solidFill>
                  <a:srgbClr val="FFFFFF"/>
                </a:solidFill>
              </a:defRPr>
            </a:lvl8pPr>
            <a:lvl9pPr indent="0" lvl="8" marL="0" algn="r">
              <a:lnSpc>
                <a:spcPct val="100000"/>
              </a:lnSpc>
              <a:spcBef>
                <a:spcPts val="0"/>
              </a:spcBef>
              <a:spcAft>
                <a:spcPts val="0"/>
              </a:spcAft>
              <a:buClr>
                <a:srgbClr val="FFFFFF"/>
              </a:buClr>
              <a:buSzPts val="1200"/>
              <a:buFont typeface="Calibri"/>
              <a:buNone/>
              <a:defRPr sz="1200">
                <a:solidFill>
                  <a:srgbClr val="FFFFFF"/>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FFFFFF"/>
              </a:buClr>
              <a:buSzPts val="4400"/>
              <a:buFont typeface="Calibri"/>
              <a:buNone/>
              <a:defRPr b="0" i="0" sz="4400" u="none" cap="none" strike="noStrike">
                <a:solidFill>
                  <a:srgbClr val="FFFFFF"/>
                </a:solidFill>
                <a:latin typeface="Calibri"/>
                <a:ea typeface="Calibri"/>
                <a:cs typeface="Calibri"/>
                <a:sym typeface="Calibri"/>
              </a:defRPr>
            </a:lvl1pPr>
            <a:lvl2pPr lvl="1" marR="0" rtl="0" algn="l">
              <a:lnSpc>
                <a:spcPct val="90000"/>
              </a:lnSpc>
              <a:spcBef>
                <a:spcPts val="0"/>
              </a:spcBef>
              <a:spcAft>
                <a:spcPts val="0"/>
              </a:spcAft>
              <a:buClr>
                <a:srgbClr val="FFFFFF"/>
              </a:buClr>
              <a:buSzPts val="4400"/>
              <a:buFont typeface="Calibri"/>
              <a:buNone/>
              <a:defRPr b="0" i="0" sz="4400" u="none" cap="none" strike="noStrike">
                <a:solidFill>
                  <a:srgbClr val="FFFFFF"/>
                </a:solidFill>
                <a:latin typeface="Calibri"/>
                <a:ea typeface="Calibri"/>
                <a:cs typeface="Calibri"/>
                <a:sym typeface="Calibri"/>
              </a:defRPr>
            </a:lvl2pPr>
            <a:lvl3pPr lvl="2" marR="0" rtl="0" algn="l">
              <a:lnSpc>
                <a:spcPct val="90000"/>
              </a:lnSpc>
              <a:spcBef>
                <a:spcPts val="0"/>
              </a:spcBef>
              <a:spcAft>
                <a:spcPts val="0"/>
              </a:spcAft>
              <a:buClr>
                <a:srgbClr val="FFFFFF"/>
              </a:buClr>
              <a:buSzPts val="4400"/>
              <a:buFont typeface="Calibri"/>
              <a:buNone/>
              <a:defRPr b="0" i="0" sz="4400" u="none" cap="none" strike="noStrike">
                <a:solidFill>
                  <a:srgbClr val="FFFFFF"/>
                </a:solidFill>
                <a:latin typeface="Calibri"/>
                <a:ea typeface="Calibri"/>
                <a:cs typeface="Calibri"/>
                <a:sym typeface="Calibri"/>
              </a:defRPr>
            </a:lvl3pPr>
            <a:lvl4pPr lvl="3" marR="0" rtl="0" algn="l">
              <a:lnSpc>
                <a:spcPct val="90000"/>
              </a:lnSpc>
              <a:spcBef>
                <a:spcPts val="0"/>
              </a:spcBef>
              <a:spcAft>
                <a:spcPts val="0"/>
              </a:spcAft>
              <a:buClr>
                <a:srgbClr val="FFFFFF"/>
              </a:buClr>
              <a:buSzPts val="4400"/>
              <a:buFont typeface="Calibri"/>
              <a:buNone/>
              <a:defRPr b="0" i="0" sz="4400" u="none" cap="none" strike="noStrike">
                <a:solidFill>
                  <a:srgbClr val="FFFFFF"/>
                </a:solidFill>
                <a:latin typeface="Calibri"/>
                <a:ea typeface="Calibri"/>
                <a:cs typeface="Calibri"/>
                <a:sym typeface="Calibri"/>
              </a:defRPr>
            </a:lvl4pPr>
            <a:lvl5pPr lvl="4" marR="0" rtl="0" algn="l">
              <a:lnSpc>
                <a:spcPct val="90000"/>
              </a:lnSpc>
              <a:spcBef>
                <a:spcPts val="0"/>
              </a:spcBef>
              <a:spcAft>
                <a:spcPts val="0"/>
              </a:spcAft>
              <a:buClr>
                <a:srgbClr val="FFFFFF"/>
              </a:buClr>
              <a:buSzPts val="4400"/>
              <a:buFont typeface="Calibri"/>
              <a:buNone/>
              <a:defRPr b="0" i="0" sz="4400" u="none" cap="none" strike="noStrike">
                <a:solidFill>
                  <a:srgbClr val="FFFFFF"/>
                </a:solidFill>
                <a:latin typeface="Calibri"/>
                <a:ea typeface="Calibri"/>
                <a:cs typeface="Calibri"/>
                <a:sym typeface="Calibri"/>
              </a:defRPr>
            </a:lvl5pPr>
            <a:lvl6pPr lvl="5" marR="0" rtl="0" algn="l">
              <a:lnSpc>
                <a:spcPct val="90000"/>
              </a:lnSpc>
              <a:spcBef>
                <a:spcPts val="0"/>
              </a:spcBef>
              <a:spcAft>
                <a:spcPts val="0"/>
              </a:spcAft>
              <a:buClr>
                <a:srgbClr val="FFFFFF"/>
              </a:buClr>
              <a:buSzPts val="4400"/>
              <a:buFont typeface="Calibri"/>
              <a:buNone/>
              <a:defRPr b="0" i="0" sz="4400" u="none" cap="none" strike="noStrike">
                <a:solidFill>
                  <a:srgbClr val="FFFFFF"/>
                </a:solidFill>
                <a:latin typeface="Calibri"/>
                <a:ea typeface="Calibri"/>
                <a:cs typeface="Calibri"/>
                <a:sym typeface="Calibri"/>
              </a:defRPr>
            </a:lvl6pPr>
            <a:lvl7pPr lvl="6" marR="0" rtl="0" algn="l">
              <a:lnSpc>
                <a:spcPct val="90000"/>
              </a:lnSpc>
              <a:spcBef>
                <a:spcPts val="0"/>
              </a:spcBef>
              <a:spcAft>
                <a:spcPts val="0"/>
              </a:spcAft>
              <a:buClr>
                <a:srgbClr val="FFFFFF"/>
              </a:buClr>
              <a:buSzPts val="4400"/>
              <a:buFont typeface="Calibri"/>
              <a:buNone/>
              <a:defRPr b="0" i="0" sz="4400" u="none" cap="none" strike="noStrike">
                <a:solidFill>
                  <a:srgbClr val="FFFFFF"/>
                </a:solidFill>
                <a:latin typeface="Calibri"/>
                <a:ea typeface="Calibri"/>
                <a:cs typeface="Calibri"/>
                <a:sym typeface="Calibri"/>
              </a:defRPr>
            </a:lvl7pPr>
            <a:lvl8pPr lvl="7" marR="0" rtl="0" algn="l">
              <a:lnSpc>
                <a:spcPct val="90000"/>
              </a:lnSpc>
              <a:spcBef>
                <a:spcPts val="0"/>
              </a:spcBef>
              <a:spcAft>
                <a:spcPts val="0"/>
              </a:spcAft>
              <a:buClr>
                <a:srgbClr val="FFFFFF"/>
              </a:buClr>
              <a:buSzPts val="4400"/>
              <a:buFont typeface="Calibri"/>
              <a:buNone/>
              <a:defRPr b="0" i="0" sz="4400" u="none" cap="none" strike="noStrike">
                <a:solidFill>
                  <a:srgbClr val="FFFFFF"/>
                </a:solidFill>
                <a:latin typeface="Calibri"/>
                <a:ea typeface="Calibri"/>
                <a:cs typeface="Calibri"/>
                <a:sym typeface="Calibri"/>
              </a:defRPr>
            </a:lvl8pPr>
            <a:lvl9pPr lvl="8" marR="0" rtl="0" algn="l">
              <a:lnSpc>
                <a:spcPct val="90000"/>
              </a:lnSpc>
              <a:spcBef>
                <a:spcPts val="0"/>
              </a:spcBef>
              <a:spcAft>
                <a:spcPts val="0"/>
              </a:spcAft>
              <a:buClr>
                <a:srgbClr val="FFFFFF"/>
              </a:buClr>
              <a:buSzPts val="4400"/>
              <a:buFont typeface="Calibri"/>
              <a:buNone/>
              <a:defRPr b="0" i="0" sz="4400" u="none" cap="none" strike="noStrike">
                <a:solidFill>
                  <a:srgbClr val="FFFFFF"/>
                </a:solidFill>
                <a:latin typeface="Calibri"/>
                <a:ea typeface="Calibri"/>
                <a:cs typeface="Calibri"/>
                <a:sym typeface="Calibri"/>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406400" lvl="0" marL="4572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1pPr>
            <a:lvl2pPr indent="-406400" lvl="1" marL="9144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2pPr>
            <a:lvl3pPr indent="-406400" lvl="2" marL="13716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3pPr>
            <a:lvl4pPr indent="-406400" lvl="3" marL="18288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4pPr>
            <a:lvl5pPr indent="-406400" lvl="4" marL="22860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5pPr>
            <a:lvl6pPr indent="-406400" lvl="5" marL="27432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6pPr>
            <a:lvl7pPr indent="-406400" lvl="6" marL="32004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7pPr>
            <a:lvl8pPr indent="-406400" lvl="7" marL="36576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8pPr>
            <a:lvl9pPr indent="-406400" lvl="8" marL="41148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9pPr>
          </a:lstStyle>
          <a:p/>
        </p:txBody>
      </p:sp>
      <p:sp>
        <p:nvSpPr>
          <p:cNvPr id="8" name="Google Shape;8;p1"/>
          <p:cNvSpPr txBox="1"/>
          <p:nvPr>
            <p:ph idx="12" type="sldNum"/>
          </p:nvPr>
        </p:nvSpPr>
        <p:spPr>
          <a:xfrm>
            <a:off x="11095176" y="6414760"/>
            <a:ext cx="258624" cy="248305"/>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FFFFFF"/>
              </a:buClr>
              <a:buSzPts val="1200"/>
              <a:buFont typeface="Calibri"/>
              <a:buNone/>
              <a:defRPr b="0" i="0" sz="12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52.pn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27.png"/><Relationship Id="rId8"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jpg"/><Relationship Id="rId4" Type="http://schemas.openxmlformats.org/officeDocument/2006/relationships/image" Target="../media/image37.png"/><Relationship Id="rId5" Type="http://schemas.openxmlformats.org/officeDocument/2006/relationships/image" Target="../media/image16.jpg"/><Relationship Id="rId6" Type="http://schemas.openxmlformats.org/officeDocument/2006/relationships/image" Target="../media/image15.png"/><Relationship Id="rId7" Type="http://schemas.openxmlformats.org/officeDocument/2006/relationships/image" Target="../media/image33.jpg"/><Relationship Id="rId8"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43.png"/><Relationship Id="rId6" Type="http://schemas.openxmlformats.org/officeDocument/2006/relationships/image" Target="../media/image26.png"/><Relationship Id="rId7" Type="http://schemas.openxmlformats.org/officeDocument/2006/relationships/image" Target="../media/image32.png"/><Relationship Id="rId8"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31.png"/><Relationship Id="rId5"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35.png"/><Relationship Id="rId9"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jpg"/><Relationship Id="rId4" Type="http://schemas.openxmlformats.org/officeDocument/2006/relationships/image" Target="../media/image49.jpg"/><Relationship Id="rId5"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youtu.be/WngUsIu1LJQ" TargetMode="External"/><Relationship Id="rId4" Type="http://schemas.openxmlformats.org/officeDocument/2006/relationships/hyperlink" Target="https://www.youtube.com/watch?v=oY6Ra2OdxH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9"/>
          <p:cNvSpPr/>
          <p:nvPr/>
        </p:nvSpPr>
        <p:spPr>
          <a:xfrm>
            <a:off x="-1" y="-2"/>
            <a:ext cx="12191697" cy="6852027"/>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 name="Google Shape;122;p29"/>
          <p:cNvSpPr/>
          <p:nvPr/>
        </p:nvSpPr>
        <p:spPr>
          <a:xfrm>
            <a:off x="304" y="0"/>
            <a:ext cx="12191697"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3" name="Google Shape;123;p29"/>
          <p:cNvSpPr txBox="1"/>
          <p:nvPr>
            <p:ph idx="4294967295" type="ctrTitle"/>
          </p:nvPr>
        </p:nvSpPr>
        <p:spPr>
          <a:xfrm>
            <a:off x="4258279" y="5009953"/>
            <a:ext cx="6481391" cy="638130"/>
          </a:xfrm>
          <a:prstGeom prst="rect">
            <a:avLst/>
          </a:prstGeom>
          <a:noFill/>
          <a:ln>
            <a:noFill/>
          </a:ln>
        </p:spPr>
        <p:txBody>
          <a:bodyPr anchorCtr="0" anchor="t" bIns="45700" lIns="45700" spcFirstLastPara="1" rIns="45700" wrap="square" tIns="45700">
            <a:normAutofit fontScale="90000"/>
          </a:bodyPr>
          <a:lstStyle/>
          <a:p>
            <a:pPr indent="0" lvl="0" marL="0" marR="0" rtl="0" algn="l">
              <a:lnSpc>
                <a:spcPct val="90000"/>
              </a:lnSpc>
              <a:spcBef>
                <a:spcPts val="0"/>
              </a:spcBef>
              <a:spcAft>
                <a:spcPts val="0"/>
              </a:spcAft>
              <a:buClr>
                <a:srgbClr val="E7E6E6"/>
              </a:buClr>
              <a:buSzPct val="36363"/>
              <a:buFont typeface="Calibri"/>
              <a:buNone/>
            </a:pPr>
            <a:r>
              <a:t/>
            </a:r>
            <a:endParaRPr/>
          </a:p>
          <a:p>
            <a:pPr indent="0" lvl="0" marL="0" marR="0" rtl="0" algn="l">
              <a:lnSpc>
                <a:spcPct val="90000"/>
              </a:lnSpc>
              <a:spcBef>
                <a:spcPts val="0"/>
              </a:spcBef>
              <a:spcAft>
                <a:spcPts val="0"/>
              </a:spcAft>
              <a:buClr>
                <a:srgbClr val="E7E6E6"/>
              </a:buClr>
              <a:buSzPct val="100000"/>
              <a:buFont typeface="Calibri"/>
              <a:buNone/>
            </a:pPr>
            <a:r>
              <a:t/>
            </a:r>
            <a:endParaRPr b="0" i="0" sz="60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E7E6E6"/>
              </a:buClr>
              <a:buSzPct val="100000"/>
              <a:buFont typeface="Calibri"/>
              <a:buNone/>
            </a:pPr>
            <a:r>
              <a:t/>
            </a:r>
            <a:endParaRPr b="0" i="0" sz="60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E7E6E6"/>
              </a:buClr>
              <a:buSzPct val="100000"/>
              <a:buFont typeface="Calibri"/>
              <a:buNone/>
            </a:pPr>
            <a:r>
              <a:t/>
            </a:r>
            <a:endParaRPr b="0" i="0" sz="60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E7E6E6"/>
              </a:buClr>
              <a:buSzPct val="100000"/>
              <a:buFont typeface="Calibri"/>
              <a:buNone/>
            </a:pPr>
            <a:r>
              <a:t/>
            </a:r>
            <a:endParaRPr b="0" i="0" sz="60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E7E6E6"/>
              </a:buClr>
              <a:buSzPct val="100000"/>
              <a:buFont typeface="Calibri"/>
              <a:buNone/>
            </a:pPr>
            <a:r>
              <a:t/>
            </a:r>
            <a:endParaRPr b="0" i="0" sz="60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E7E6E6"/>
              </a:buClr>
              <a:buSzPct val="100000"/>
              <a:buFont typeface="Calibri"/>
              <a:buNone/>
            </a:pPr>
            <a:r>
              <a:t/>
            </a:r>
            <a:endParaRPr b="0" i="0" sz="6000" u="none" cap="none" strike="noStrike">
              <a:solidFill>
                <a:srgbClr val="FFFFFF"/>
              </a:solidFill>
              <a:latin typeface="Calibri"/>
              <a:ea typeface="Calibri"/>
              <a:cs typeface="Calibri"/>
              <a:sym typeface="Calibri"/>
            </a:endParaRPr>
          </a:p>
        </p:txBody>
      </p:sp>
      <p:sp>
        <p:nvSpPr>
          <p:cNvPr id="124" name="Google Shape;124;p29"/>
          <p:cNvSpPr txBox="1"/>
          <p:nvPr>
            <p:ph idx="4294967295" type="subTitle"/>
          </p:nvPr>
        </p:nvSpPr>
        <p:spPr>
          <a:xfrm>
            <a:off x="4258431" y="3949767"/>
            <a:ext cx="4805693" cy="838832"/>
          </a:xfrm>
          <a:prstGeom prst="rect">
            <a:avLst/>
          </a:prstGeom>
          <a:noFill/>
          <a:ln>
            <a:noFill/>
          </a:ln>
        </p:spPr>
        <p:txBody>
          <a:bodyPr anchorCtr="0" anchor="b" bIns="45700" lIns="45700" spcFirstLastPara="1" rIns="45700" wrap="square" tIns="45700">
            <a:normAutofit/>
          </a:bodyPr>
          <a:lstStyle/>
          <a:p>
            <a:pPr indent="0" lvl="0" marL="0" marR="0" rtl="0" algn="l">
              <a:lnSpc>
                <a:spcPct val="90000"/>
              </a:lnSpc>
              <a:spcBef>
                <a:spcPts val="0"/>
              </a:spcBef>
              <a:spcAft>
                <a:spcPts val="0"/>
              </a:spcAft>
              <a:buClr>
                <a:srgbClr val="E7E6E6"/>
              </a:buClr>
              <a:buSzPts val="2000"/>
              <a:buFont typeface="Arial"/>
              <a:buNone/>
            </a:pPr>
            <a:r>
              <a:rPr lang="en-CA" sz="2000">
                <a:solidFill>
                  <a:srgbClr val="E7E6E6"/>
                </a:solidFill>
              </a:rPr>
              <a:t>By: Rudra Patel, Bill Colak, Suchetan Bir</a:t>
            </a:r>
            <a:endParaRPr/>
          </a:p>
        </p:txBody>
      </p:sp>
      <p:pic>
        <p:nvPicPr>
          <p:cNvPr descr="Picture 6" id="125" name="Google Shape;125;p29"/>
          <p:cNvPicPr preferRelativeResize="0"/>
          <p:nvPr/>
        </p:nvPicPr>
        <p:blipFill rotWithShape="1">
          <a:blip r:embed="rId3">
            <a:alphaModFix/>
          </a:blip>
          <a:srcRect b="0" l="0" r="0" t="0"/>
          <a:stretch/>
        </p:blipFill>
        <p:spPr>
          <a:xfrm>
            <a:off x="340470" y="2856410"/>
            <a:ext cx="5202569" cy="1710754"/>
          </a:xfrm>
          <a:prstGeom prst="rect">
            <a:avLst/>
          </a:prstGeom>
          <a:noFill/>
          <a:ln>
            <a:noFill/>
          </a:ln>
        </p:spPr>
      </p:pic>
      <p:grpSp>
        <p:nvGrpSpPr>
          <p:cNvPr id="126" name="Google Shape;126;p29"/>
          <p:cNvGrpSpPr/>
          <p:nvPr/>
        </p:nvGrpSpPr>
        <p:grpSpPr>
          <a:xfrm>
            <a:off x="-4255" y="-5977"/>
            <a:ext cx="6238678" cy="6863981"/>
            <a:chOff x="-1" y="0"/>
            <a:chExt cx="6238676" cy="6863979"/>
          </a:xfrm>
        </p:grpSpPr>
        <p:sp>
          <p:nvSpPr>
            <p:cNvPr id="127" name="Google Shape;127;p29"/>
            <p:cNvSpPr/>
            <p:nvPr/>
          </p:nvSpPr>
          <p:spPr>
            <a:xfrm flipH="1">
              <a:off x="0" y="40832"/>
              <a:ext cx="6028697" cy="6817169"/>
            </a:xfrm>
            <a:custGeom>
              <a:rect b="b" l="l" r="r" t="t"/>
              <a:pathLst>
                <a:path extrusionOk="0" h="21593" w="21598">
                  <a:moveTo>
                    <a:pt x="21598" y="19497"/>
                  </a:moveTo>
                  <a:lnTo>
                    <a:pt x="21598" y="21593"/>
                  </a:lnTo>
                  <a:lnTo>
                    <a:pt x="18478" y="21593"/>
                  </a:lnTo>
                  <a:lnTo>
                    <a:pt x="19156" y="21182"/>
                  </a:lnTo>
                  <a:cubicBezTo>
                    <a:pt x="19325" y="21074"/>
                    <a:pt x="19492" y="20961"/>
                    <a:pt x="19659" y="20847"/>
                  </a:cubicBezTo>
                  <a:cubicBezTo>
                    <a:pt x="19826" y="20734"/>
                    <a:pt x="19994" y="20618"/>
                    <a:pt x="20161" y="20501"/>
                  </a:cubicBezTo>
                  <a:lnTo>
                    <a:pt x="21178" y="19782"/>
                  </a:lnTo>
                  <a:close/>
                  <a:moveTo>
                    <a:pt x="16054" y="2"/>
                  </a:moveTo>
                  <a:cubicBezTo>
                    <a:pt x="16282" y="5"/>
                    <a:pt x="16510" y="12"/>
                    <a:pt x="16739" y="24"/>
                  </a:cubicBezTo>
                  <a:cubicBezTo>
                    <a:pt x="17655" y="71"/>
                    <a:pt x="18564" y="196"/>
                    <a:pt x="19453" y="397"/>
                  </a:cubicBezTo>
                  <a:cubicBezTo>
                    <a:pt x="20123" y="549"/>
                    <a:pt x="20778" y="750"/>
                    <a:pt x="21410" y="998"/>
                  </a:cubicBezTo>
                  <a:lnTo>
                    <a:pt x="21598" y="1077"/>
                  </a:lnTo>
                  <a:lnTo>
                    <a:pt x="21598" y="2320"/>
                  </a:lnTo>
                  <a:lnTo>
                    <a:pt x="21463" y="2256"/>
                  </a:lnTo>
                  <a:cubicBezTo>
                    <a:pt x="20721" y="1930"/>
                    <a:pt x="19940" y="1679"/>
                    <a:pt x="19136" y="1506"/>
                  </a:cubicBezTo>
                  <a:cubicBezTo>
                    <a:pt x="18326" y="1332"/>
                    <a:pt x="17499" y="1228"/>
                    <a:pt x="16666" y="1195"/>
                  </a:cubicBezTo>
                  <a:cubicBezTo>
                    <a:pt x="15830" y="1157"/>
                    <a:pt x="14993" y="1184"/>
                    <a:pt x="14162" y="1275"/>
                  </a:cubicBezTo>
                  <a:cubicBezTo>
                    <a:pt x="13331" y="1368"/>
                    <a:pt x="12509" y="1521"/>
                    <a:pt x="11706" y="1732"/>
                  </a:cubicBezTo>
                  <a:cubicBezTo>
                    <a:pt x="9284" y="2378"/>
                    <a:pt x="7049" y="3482"/>
                    <a:pt x="5157" y="4967"/>
                  </a:cubicBezTo>
                  <a:cubicBezTo>
                    <a:pt x="4534" y="5466"/>
                    <a:pt x="3960" y="6010"/>
                    <a:pt x="3442" y="6595"/>
                  </a:cubicBezTo>
                  <a:cubicBezTo>
                    <a:pt x="2923" y="7179"/>
                    <a:pt x="2468" y="7805"/>
                    <a:pt x="2085" y="8466"/>
                  </a:cubicBezTo>
                  <a:cubicBezTo>
                    <a:pt x="1698" y="9125"/>
                    <a:pt x="1389" y="9817"/>
                    <a:pt x="1164" y="10533"/>
                  </a:cubicBezTo>
                  <a:cubicBezTo>
                    <a:pt x="942" y="11252"/>
                    <a:pt x="829" y="11995"/>
                    <a:pt x="828" y="12741"/>
                  </a:cubicBezTo>
                  <a:cubicBezTo>
                    <a:pt x="829" y="13104"/>
                    <a:pt x="877" y="13465"/>
                    <a:pt x="970" y="13819"/>
                  </a:cubicBezTo>
                  <a:cubicBezTo>
                    <a:pt x="1068" y="14168"/>
                    <a:pt x="1208" y="14507"/>
                    <a:pt x="1388" y="14829"/>
                  </a:cubicBezTo>
                  <a:cubicBezTo>
                    <a:pt x="1476" y="14990"/>
                    <a:pt x="1575" y="15148"/>
                    <a:pt x="1679" y="15304"/>
                  </a:cubicBezTo>
                  <a:cubicBezTo>
                    <a:pt x="1783" y="15459"/>
                    <a:pt x="1896" y="15613"/>
                    <a:pt x="2013" y="15764"/>
                  </a:cubicBezTo>
                  <a:cubicBezTo>
                    <a:pt x="2250" y="16066"/>
                    <a:pt x="2513" y="16359"/>
                    <a:pt x="2786" y="16653"/>
                  </a:cubicBezTo>
                  <a:cubicBezTo>
                    <a:pt x="3058" y="16948"/>
                    <a:pt x="3345" y="17242"/>
                    <a:pt x="3622" y="17549"/>
                  </a:cubicBezTo>
                  <a:cubicBezTo>
                    <a:pt x="3762" y="17702"/>
                    <a:pt x="3900" y="17858"/>
                    <a:pt x="4038" y="18017"/>
                  </a:cubicBezTo>
                  <a:lnTo>
                    <a:pt x="4237" y="18246"/>
                  </a:lnTo>
                  <a:cubicBezTo>
                    <a:pt x="4303" y="18320"/>
                    <a:pt x="4365" y="18395"/>
                    <a:pt x="4433" y="18466"/>
                  </a:cubicBezTo>
                  <a:cubicBezTo>
                    <a:pt x="4957" y="19036"/>
                    <a:pt x="5519" y="19578"/>
                    <a:pt x="6114" y="20090"/>
                  </a:cubicBezTo>
                  <a:cubicBezTo>
                    <a:pt x="6406" y="20343"/>
                    <a:pt x="6704" y="20587"/>
                    <a:pt x="7008" y="20821"/>
                  </a:cubicBezTo>
                  <a:cubicBezTo>
                    <a:pt x="7313" y="21055"/>
                    <a:pt x="7623" y="21282"/>
                    <a:pt x="7945" y="21495"/>
                  </a:cubicBezTo>
                  <a:lnTo>
                    <a:pt x="8100" y="21593"/>
                  </a:lnTo>
                  <a:lnTo>
                    <a:pt x="5121" y="21593"/>
                  </a:lnTo>
                  <a:lnTo>
                    <a:pt x="4755" y="21266"/>
                  </a:lnTo>
                  <a:cubicBezTo>
                    <a:pt x="4440" y="20965"/>
                    <a:pt x="4145" y="20649"/>
                    <a:pt x="3871" y="20317"/>
                  </a:cubicBezTo>
                  <a:cubicBezTo>
                    <a:pt x="3600" y="19989"/>
                    <a:pt x="3341" y="19655"/>
                    <a:pt x="3100" y="19314"/>
                  </a:cubicBezTo>
                  <a:cubicBezTo>
                    <a:pt x="3038" y="19229"/>
                    <a:pt x="2979" y="19143"/>
                    <a:pt x="2919" y="19058"/>
                  </a:cubicBezTo>
                  <a:lnTo>
                    <a:pt x="2747" y="18810"/>
                  </a:lnTo>
                  <a:cubicBezTo>
                    <a:pt x="2637" y="18650"/>
                    <a:pt x="2522" y="18490"/>
                    <a:pt x="2407" y="18329"/>
                  </a:cubicBezTo>
                  <a:lnTo>
                    <a:pt x="1701" y="17341"/>
                  </a:lnTo>
                  <a:cubicBezTo>
                    <a:pt x="1465" y="17006"/>
                    <a:pt x="1231" y="16661"/>
                    <a:pt x="1013" y="16301"/>
                  </a:cubicBezTo>
                  <a:cubicBezTo>
                    <a:pt x="904" y="16122"/>
                    <a:pt x="799" y="15939"/>
                    <a:pt x="703" y="15751"/>
                  </a:cubicBezTo>
                  <a:cubicBezTo>
                    <a:pt x="606" y="15563"/>
                    <a:pt x="518" y="15372"/>
                    <a:pt x="439" y="15178"/>
                  </a:cubicBezTo>
                  <a:cubicBezTo>
                    <a:pt x="360" y="14984"/>
                    <a:pt x="293" y="14782"/>
                    <a:pt x="236" y="14580"/>
                  </a:cubicBezTo>
                  <a:cubicBezTo>
                    <a:pt x="209" y="14479"/>
                    <a:pt x="182" y="14378"/>
                    <a:pt x="161" y="14276"/>
                  </a:cubicBezTo>
                  <a:lnTo>
                    <a:pt x="128" y="14123"/>
                  </a:lnTo>
                  <a:lnTo>
                    <a:pt x="100" y="13970"/>
                  </a:lnTo>
                  <a:cubicBezTo>
                    <a:pt x="31" y="13563"/>
                    <a:pt x="-2" y="13152"/>
                    <a:pt x="0" y="12741"/>
                  </a:cubicBezTo>
                  <a:cubicBezTo>
                    <a:pt x="3" y="11937"/>
                    <a:pt x="97" y="11136"/>
                    <a:pt x="283" y="10349"/>
                  </a:cubicBezTo>
                  <a:cubicBezTo>
                    <a:pt x="466" y="9559"/>
                    <a:pt x="751" y="8790"/>
                    <a:pt x="1130" y="8057"/>
                  </a:cubicBezTo>
                  <a:cubicBezTo>
                    <a:pt x="1893" y="6592"/>
                    <a:pt x="3003" y="5281"/>
                    <a:pt x="4309" y="4165"/>
                  </a:cubicBezTo>
                  <a:cubicBezTo>
                    <a:pt x="4964" y="3608"/>
                    <a:pt x="5669" y="3098"/>
                    <a:pt x="6417" y="2641"/>
                  </a:cubicBezTo>
                  <a:cubicBezTo>
                    <a:pt x="8670" y="1254"/>
                    <a:pt x="11275" y="379"/>
                    <a:pt x="14002" y="95"/>
                  </a:cubicBezTo>
                  <a:cubicBezTo>
                    <a:pt x="14683" y="24"/>
                    <a:pt x="15368" y="-7"/>
                    <a:pt x="16054" y="2"/>
                  </a:cubicBezTo>
                  <a:close/>
                </a:path>
              </a:pathLst>
            </a:custGeom>
            <a:gradFill>
              <a:gsLst>
                <a:gs pos="0">
                  <a:srgbClr val="000000">
                    <a:alpha val="9803"/>
                  </a:srgbClr>
                </a:gs>
                <a:gs pos="2000">
                  <a:srgbClr val="000000">
                    <a:alpha val="9803"/>
                  </a:srgbClr>
                </a:gs>
                <a:gs pos="16000">
                  <a:srgbClr val="70AD47">
                    <a:alpha val="9803"/>
                  </a:srgbClr>
                </a:gs>
                <a:gs pos="85000">
                  <a:srgbClr val="4472C4">
                    <a:alpha val="9803"/>
                  </a:srgbClr>
                </a:gs>
                <a:gs pos="100000">
                  <a:srgbClr val="000000">
                    <a:alpha val="9803"/>
                  </a:srgbClr>
                </a:gs>
              </a:gsLst>
              <a:lin ang="1200000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8" name="Google Shape;128;p29"/>
            <p:cNvSpPr/>
            <p:nvPr/>
          </p:nvSpPr>
          <p:spPr>
            <a:xfrm flipH="1">
              <a:off x="-1" y="5978"/>
              <a:ext cx="6165117" cy="6858001"/>
            </a:xfrm>
            <a:custGeom>
              <a:rect b="b" l="l" r="r" t="t"/>
              <a:pathLst>
                <a:path extrusionOk="0" h="21600" w="21599">
                  <a:moveTo>
                    <a:pt x="21599" y="20934"/>
                  </a:moveTo>
                  <a:lnTo>
                    <a:pt x="21599" y="21600"/>
                  </a:lnTo>
                  <a:lnTo>
                    <a:pt x="20677" y="21600"/>
                  </a:lnTo>
                  <a:lnTo>
                    <a:pt x="21106" y="21295"/>
                  </a:lnTo>
                  <a:close/>
                  <a:moveTo>
                    <a:pt x="9286" y="0"/>
                  </a:moveTo>
                  <a:lnTo>
                    <a:pt x="20246" y="0"/>
                  </a:lnTo>
                  <a:lnTo>
                    <a:pt x="20773" y="215"/>
                  </a:lnTo>
                  <a:cubicBezTo>
                    <a:pt x="20984" y="309"/>
                    <a:pt x="21193" y="407"/>
                    <a:pt x="21398" y="511"/>
                  </a:cubicBezTo>
                  <a:lnTo>
                    <a:pt x="21599" y="620"/>
                  </a:lnTo>
                  <a:lnTo>
                    <a:pt x="21599" y="1692"/>
                  </a:lnTo>
                  <a:lnTo>
                    <a:pt x="21480" y="1629"/>
                  </a:lnTo>
                  <a:cubicBezTo>
                    <a:pt x="20729" y="1260"/>
                    <a:pt x="19930" y="976"/>
                    <a:pt x="19103" y="786"/>
                  </a:cubicBezTo>
                  <a:cubicBezTo>
                    <a:pt x="18692" y="691"/>
                    <a:pt x="18276" y="616"/>
                    <a:pt x="17856" y="563"/>
                  </a:cubicBezTo>
                  <a:cubicBezTo>
                    <a:pt x="17439" y="510"/>
                    <a:pt x="17019" y="476"/>
                    <a:pt x="16599" y="462"/>
                  </a:cubicBezTo>
                  <a:cubicBezTo>
                    <a:pt x="16417" y="455"/>
                    <a:pt x="16232" y="452"/>
                    <a:pt x="16050" y="452"/>
                  </a:cubicBezTo>
                  <a:cubicBezTo>
                    <a:pt x="15387" y="452"/>
                    <a:pt x="14726" y="497"/>
                    <a:pt x="14071" y="586"/>
                  </a:cubicBezTo>
                  <a:cubicBezTo>
                    <a:pt x="13641" y="648"/>
                    <a:pt x="13223" y="723"/>
                    <a:pt x="12828" y="809"/>
                  </a:cubicBezTo>
                  <a:cubicBezTo>
                    <a:pt x="12401" y="903"/>
                    <a:pt x="11990" y="1011"/>
                    <a:pt x="11605" y="1126"/>
                  </a:cubicBezTo>
                  <a:cubicBezTo>
                    <a:pt x="11203" y="1247"/>
                    <a:pt x="10804" y="1383"/>
                    <a:pt x="10414" y="1531"/>
                  </a:cubicBezTo>
                  <a:cubicBezTo>
                    <a:pt x="10025" y="1680"/>
                    <a:pt x="9636" y="1845"/>
                    <a:pt x="9258" y="2021"/>
                  </a:cubicBezTo>
                  <a:cubicBezTo>
                    <a:pt x="8495" y="2376"/>
                    <a:pt x="7761" y="2779"/>
                    <a:pt x="7060" y="3228"/>
                  </a:cubicBezTo>
                  <a:cubicBezTo>
                    <a:pt x="6917" y="3321"/>
                    <a:pt x="6729" y="3444"/>
                    <a:pt x="6542" y="3575"/>
                  </a:cubicBezTo>
                  <a:cubicBezTo>
                    <a:pt x="6471" y="3623"/>
                    <a:pt x="6399" y="3674"/>
                    <a:pt x="6329" y="3724"/>
                  </a:cubicBezTo>
                  <a:lnTo>
                    <a:pt x="6286" y="3754"/>
                  </a:lnTo>
                  <a:cubicBezTo>
                    <a:pt x="6196" y="3817"/>
                    <a:pt x="6110" y="3881"/>
                    <a:pt x="6037" y="3936"/>
                  </a:cubicBezTo>
                  <a:cubicBezTo>
                    <a:pt x="5675" y="4207"/>
                    <a:pt x="5359" y="4462"/>
                    <a:pt x="5066" y="4715"/>
                  </a:cubicBezTo>
                  <a:cubicBezTo>
                    <a:pt x="4436" y="5257"/>
                    <a:pt x="3858" y="5846"/>
                    <a:pt x="3337" y="6477"/>
                  </a:cubicBezTo>
                  <a:cubicBezTo>
                    <a:pt x="3071" y="6802"/>
                    <a:pt x="2823" y="7133"/>
                    <a:pt x="2600" y="7461"/>
                  </a:cubicBezTo>
                  <a:cubicBezTo>
                    <a:pt x="2351" y="7837"/>
                    <a:pt x="2146" y="8179"/>
                    <a:pt x="1974" y="8508"/>
                  </a:cubicBezTo>
                  <a:cubicBezTo>
                    <a:pt x="1923" y="8600"/>
                    <a:pt x="1876" y="8694"/>
                    <a:pt x="1836" y="8776"/>
                  </a:cubicBezTo>
                  <a:lnTo>
                    <a:pt x="1769" y="8910"/>
                  </a:lnTo>
                  <a:lnTo>
                    <a:pt x="1705" y="9046"/>
                  </a:lnTo>
                  <a:lnTo>
                    <a:pt x="1695" y="9067"/>
                  </a:lnTo>
                  <a:cubicBezTo>
                    <a:pt x="1656" y="9155"/>
                    <a:pt x="1618" y="9237"/>
                    <a:pt x="1584" y="9322"/>
                  </a:cubicBezTo>
                  <a:cubicBezTo>
                    <a:pt x="1569" y="9356"/>
                    <a:pt x="1555" y="9390"/>
                    <a:pt x="1541" y="9425"/>
                  </a:cubicBezTo>
                  <a:cubicBezTo>
                    <a:pt x="1515" y="9488"/>
                    <a:pt x="1491" y="9545"/>
                    <a:pt x="1469" y="9604"/>
                  </a:cubicBezTo>
                  <a:lnTo>
                    <a:pt x="1469" y="9606"/>
                  </a:lnTo>
                  <a:cubicBezTo>
                    <a:pt x="1321" y="9981"/>
                    <a:pt x="1196" y="10365"/>
                    <a:pt x="1097" y="10753"/>
                  </a:cubicBezTo>
                  <a:cubicBezTo>
                    <a:pt x="897" y="11533"/>
                    <a:pt x="796" y="12331"/>
                    <a:pt x="796" y="13132"/>
                  </a:cubicBezTo>
                  <a:cubicBezTo>
                    <a:pt x="799" y="13528"/>
                    <a:pt x="843" y="13924"/>
                    <a:pt x="927" y="14313"/>
                  </a:cubicBezTo>
                  <a:cubicBezTo>
                    <a:pt x="1013" y="14697"/>
                    <a:pt x="1141" y="15073"/>
                    <a:pt x="1310" y="15433"/>
                  </a:cubicBezTo>
                  <a:cubicBezTo>
                    <a:pt x="1338" y="15496"/>
                    <a:pt x="1369" y="15557"/>
                    <a:pt x="1402" y="15623"/>
                  </a:cubicBezTo>
                  <a:cubicBezTo>
                    <a:pt x="1415" y="15648"/>
                    <a:pt x="1428" y="15674"/>
                    <a:pt x="1441" y="15700"/>
                  </a:cubicBezTo>
                  <a:lnTo>
                    <a:pt x="1476" y="15764"/>
                  </a:lnTo>
                  <a:cubicBezTo>
                    <a:pt x="1513" y="15832"/>
                    <a:pt x="1548" y="15897"/>
                    <a:pt x="1587" y="15960"/>
                  </a:cubicBezTo>
                  <a:cubicBezTo>
                    <a:pt x="1674" y="16114"/>
                    <a:pt x="1775" y="16270"/>
                    <a:pt x="1914" y="16472"/>
                  </a:cubicBezTo>
                  <a:cubicBezTo>
                    <a:pt x="2023" y="16631"/>
                    <a:pt x="2139" y="16786"/>
                    <a:pt x="2278" y="16968"/>
                  </a:cubicBezTo>
                  <a:cubicBezTo>
                    <a:pt x="2407" y="17136"/>
                    <a:pt x="2542" y="17301"/>
                    <a:pt x="2669" y="17456"/>
                  </a:cubicBezTo>
                  <a:cubicBezTo>
                    <a:pt x="2831" y="17651"/>
                    <a:pt x="3001" y="17849"/>
                    <a:pt x="3165" y="18041"/>
                  </a:cubicBezTo>
                  <a:cubicBezTo>
                    <a:pt x="3272" y="18166"/>
                    <a:pt x="3378" y="18290"/>
                    <a:pt x="3492" y="18424"/>
                  </a:cubicBezTo>
                  <a:cubicBezTo>
                    <a:pt x="3606" y="18559"/>
                    <a:pt x="3756" y="18736"/>
                    <a:pt x="3907" y="18919"/>
                  </a:cubicBezTo>
                  <a:cubicBezTo>
                    <a:pt x="3978" y="19006"/>
                    <a:pt x="4052" y="19099"/>
                    <a:pt x="4118" y="19182"/>
                  </a:cubicBezTo>
                  <a:cubicBezTo>
                    <a:pt x="4184" y="19265"/>
                    <a:pt x="4246" y="19342"/>
                    <a:pt x="4308" y="19418"/>
                  </a:cubicBezTo>
                  <a:cubicBezTo>
                    <a:pt x="4415" y="19553"/>
                    <a:pt x="4529" y="19688"/>
                    <a:pt x="4640" y="19818"/>
                  </a:cubicBezTo>
                  <a:lnTo>
                    <a:pt x="4704" y="19894"/>
                  </a:lnTo>
                  <a:lnTo>
                    <a:pt x="4736" y="19930"/>
                  </a:lnTo>
                  <a:cubicBezTo>
                    <a:pt x="4860" y="20071"/>
                    <a:pt x="4988" y="20216"/>
                    <a:pt x="5119" y="20354"/>
                  </a:cubicBezTo>
                  <a:cubicBezTo>
                    <a:pt x="5406" y="20661"/>
                    <a:pt x="5702" y="20952"/>
                    <a:pt x="5996" y="21220"/>
                  </a:cubicBezTo>
                  <a:lnTo>
                    <a:pt x="6436" y="21600"/>
                  </a:lnTo>
                  <a:lnTo>
                    <a:pt x="3945" y="21600"/>
                  </a:lnTo>
                  <a:lnTo>
                    <a:pt x="3649" y="21312"/>
                  </a:lnTo>
                  <a:cubicBezTo>
                    <a:pt x="3031" y="20669"/>
                    <a:pt x="2478" y="19972"/>
                    <a:pt x="2001" y="19228"/>
                  </a:cubicBezTo>
                  <a:cubicBezTo>
                    <a:pt x="691" y="17178"/>
                    <a:pt x="1" y="14847"/>
                    <a:pt x="0" y="12473"/>
                  </a:cubicBezTo>
                  <a:cubicBezTo>
                    <a:pt x="-1" y="6919"/>
                    <a:pt x="3694" y="2153"/>
                    <a:pt x="8962" y="117"/>
                  </a:cubicBezTo>
                  <a:close/>
                </a:path>
              </a:pathLst>
            </a:custGeom>
            <a:gradFill>
              <a:gsLst>
                <a:gs pos="0">
                  <a:srgbClr val="000000">
                    <a:alpha val="9803"/>
                  </a:srgbClr>
                </a:gs>
                <a:gs pos="2000">
                  <a:srgbClr val="000000">
                    <a:alpha val="9803"/>
                  </a:srgbClr>
                </a:gs>
                <a:gs pos="16000">
                  <a:srgbClr val="70AD47">
                    <a:alpha val="9803"/>
                  </a:srgbClr>
                </a:gs>
                <a:gs pos="85000">
                  <a:srgbClr val="4472C4">
                    <a:alpha val="9803"/>
                  </a:srgbClr>
                </a:gs>
                <a:gs pos="100000">
                  <a:srgbClr val="000000">
                    <a:alpha val="9803"/>
                  </a:srgbClr>
                </a:gs>
              </a:gsLst>
              <a:lin ang="1200000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9" name="Google Shape;129;p29"/>
            <p:cNvSpPr/>
            <p:nvPr/>
          </p:nvSpPr>
          <p:spPr>
            <a:xfrm flipH="1">
              <a:off x="-1" y="0"/>
              <a:ext cx="6238676" cy="6858001"/>
            </a:xfrm>
            <a:custGeom>
              <a:rect b="b" l="l" r="r" t="t"/>
              <a:pathLst>
                <a:path extrusionOk="0" h="21600" w="21599">
                  <a:moveTo>
                    <a:pt x="21599" y="20934"/>
                  </a:moveTo>
                  <a:lnTo>
                    <a:pt x="21599" y="21600"/>
                  </a:lnTo>
                  <a:lnTo>
                    <a:pt x="20677" y="21600"/>
                  </a:lnTo>
                  <a:lnTo>
                    <a:pt x="21106" y="21295"/>
                  </a:lnTo>
                  <a:close/>
                  <a:moveTo>
                    <a:pt x="9286" y="0"/>
                  </a:moveTo>
                  <a:lnTo>
                    <a:pt x="20246" y="0"/>
                  </a:lnTo>
                  <a:lnTo>
                    <a:pt x="20773" y="215"/>
                  </a:lnTo>
                  <a:cubicBezTo>
                    <a:pt x="20984" y="309"/>
                    <a:pt x="21193" y="407"/>
                    <a:pt x="21398" y="511"/>
                  </a:cubicBezTo>
                  <a:lnTo>
                    <a:pt x="21599" y="620"/>
                  </a:lnTo>
                  <a:lnTo>
                    <a:pt x="21599" y="1692"/>
                  </a:lnTo>
                  <a:lnTo>
                    <a:pt x="21480" y="1629"/>
                  </a:lnTo>
                  <a:cubicBezTo>
                    <a:pt x="20729" y="1260"/>
                    <a:pt x="19930" y="976"/>
                    <a:pt x="19103" y="786"/>
                  </a:cubicBezTo>
                  <a:cubicBezTo>
                    <a:pt x="18692" y="691"/>
                    <a:pt x="18276" y="616"/>
                    <a:pt x="17856" y="563"/>
                  </a:cubicBezTo>
                  <a:cubicBezTo>
                    <a:pt x="17439" y="510"/>
                    <a:pt x="17019" y="476"/>
                    <a:pt x="16599" y="462"/>
                  </a:cubicBezTo>
                  <a:cubicBezTo>
                    <a:pt x="16417" y="455"/>
                    <a:pt x="16232" y="452"/>
                    <a:pt x="16050" y="452"/>
                  </a:cubicBezTo>
                  <a:cubicBezTo>
                    <a:pt x="15387" y="452"/>
                    <a:pt x="14726" y="497"/>
                    <a:pt x="14071" y="586"/>
                  </a:cubicBezTo>
                  <a:cubicBezTo>
                    <a:pt x="13641" y="648"/>
                    <a:pt x="13223" y="723"/>
                    <a:pt x="12828" y="809"/>
                  </a:cubicBezTo>
                  <a:cubicBezTo>
                    <a:pt x="12401" y="903"/>
                    <a:pt x="11990" y="1011"/>
                    <a:pt x="11605" y="1126"/>
                  </a:cubicBezTo>
                  <a:cubicBezTo>
                    <a:pt x="11203" y="1247"/>
                    <a:pt x="10804" y="1383"/>
                    <a:pt x="10414" y="1531"/>
                  </a:cubicBezTo>
                  <a:cubicBezTo>
                    <a:pt x="10025" y="1680"/>
                    <a:pt x="9636" y="1845"/>
                    <a:pt x="9258" y="2021"/>
                  </a:cubicBezTo>
                  <a:cubicBezTo>
                    <a:pt x="8495" y="2376"/>
                    <a:pt x="7761" y="2779"/>
                    <a:pt x="7060" y="3228"/>
                  </a:cubicBezTo>
                  <a:cubicBezTo>
                    <a:pt x="6917" y="3321"/>
                    <a:pt x="6729" y="3444"/>
                    <a:pt x="6542" y="3575"/>
                  </a:cubicBezTo>
                  <a:cubicBezTo>
                    <a:pt x="6471" y="3623"/>
                    <a:pt x="6399" y="3674"/>
                    <a:pt x="6329" y="3724"/>
                  </a:cubicBezTo>
                  <a:lnTo>
                    <a:pt x="6286" y="3754"/>
                  </a:lnTo>
                  <a:cubicBezTo>
                    <a:pt x="6196" y="3817"/>
                    <a:pt x="6110" y="3881"/>
                    <a:pt x="6037" y="3936"/>
                  </a:cubicBezTo>
                  <a:cubicBezTo>
                    <a:pt x="5675" y="4207"/>
                    <a:pt x="5359" y="4462"/>
                    <a:pt x="5066" y="4715"/>
                  </a:cubicBezTo>
                  <a:cubicBezTo>
                    <a:pt x="4436" y="5257"/>
                    <a:pt x="3858" y="5846"/>
                    <a:pt x="3337" y="6477"/>
                  </a:cubicBezTo>
                  <a:cubicBezTo>
                    <a:pt x="3071" y="6802"/>
                    <a:pt x="2823" y="7133"/>
                    <a:pt x="2600" y="7461"/>
                  </a:cubicBezTo>
                  <a:cubicBezTo>
                    <a:pt x="2351" y="7837"/>
                    <a:pt x="2146" y="8179"/>
                    <a:pt x="1974" y="8508"/>
                  </a:cubicBezTo>
                  <a:cubicBezTo>
                    <a:pt x="1923" y="8600"/>
                    <a:pt x="1876" y="8694"/>
                    <a:pt x="1836" y="8776"/>
                  </a:cubicBezTo>
                  <a:lnTo>
                    <a:pt x="1769" y="8910"/>
                  </a:lnTo>
                  <a:lnTo>
                    <a:pt x="1705" y="9046"/>
                  </a:lnTo>
                  <a:lnTo>
                    <a:pt x="1695" y="9067"/>
                  </a:lnTo>
                  <a:cubicBezTo>
                    <a:pt x="1656" y="9155"/>
                    <a:pt x="1618" y="9237"/>
                    <a:pt x="1584" y="9322"/>
                  </a:cubicBezTo>
                  <a:cubicBezTo>
                    <a:pt x="1569" y="9356"/>
                    <a:pt x="1555" y="9390"/>
                    <a:pt x="1541" y="9425"/>
                  </a:cubicBezTo>
                  <a:cubicBezTo>
                    <a:pt x="1515" y="9488"/>
                    <a:pt x="1491" y="9545"/>
                    <a:pt x="1469" y="9604"/>
                  </a:cubicBezTo>
                  <a:lnTo>
                    <a:pt x="1469" y="9606"/>
                  </a:lnTo>
                  <a:cubicBezTo>
                    <a:pt x="1321" y="9981"/>
                    <a:pt x="1196" y="10365"/>
                    <a:pt x="1097" y="10753"/>
                  </a:cubicBezTo>
                  <a:cubicBezTo>
                    <a:pt x="897" y="11533"/>
                    <a:pt x="796" y="12331"/>
                    <a:pt x="796" y="13132"/>
                  </a:cubicBezTo>
                  <a:cubicBezTo>
                    <a:pt x="799" y="13528"/>
                    <a:pt x="843" y="13924"/>
                    <a:pt x="927" y="14313"/>
                  </a:cubicBezTo>
                  <a:cubicBezTo>
                    <a:pt x="1013" y="14697"/>
                    <a:pt x="1141" y="15073"/>
                    <a:pt x="1310" y="15433"/>
                  </a:cubicBezTo>
                  <a:cubicBezTo>
                    <a:pt x="1338" y="15496"/>
                    <a:pt x="1369" y="15557"/>
                    <a:pt x="1402" y="15623"/>
                  </a:cubicBezTo>
                  <a:cubicBezTo>
                    <a:pt x="1415" y="15648"/>
                    <a:pt x="1428" y="15674"/>
                    <a:pt x="1441" y="15700"/>
                  </a:cubicBezTo>
                  <a:lnTo>
                    <a:pt x="1476" y="15764"/>
                  </a:lnTo>
                  <a:cubicBezTo>
                    <a:pt x="1513" y="15832"/>
                    <a:pt x="1548" y="15897"/>
                    <a:pt x="1587" y="15960"/>
                  </a:cubicBezTo>
                  <a:cubicBezTo>
                    <a:pt x="1674" y="16114"/>
                    <a:pt x="1775" y="16270"/>
                    <a:pt x="1914" y="16472"/>
                  </a:cubicBezTo>
                  <a:cubicBezTo>
                    <a:pt x="2023" y="16631"/>
                    <a:pt x="2139" y="16786"/>
                    <a:pt x="2278" y="16968"/>
                  </a:cubicBezTo>
                  <a:cubicBezTo>
                    <a:pt x="2407" y="17136"/>
                    <a:pt x="2542" y="17301"/>
                    <a:pt x="2669" y="17456"/>
                  </a:cubicBezTo>
                  <a:cubicBezTo>
                    <a:pt x="2831" y="17651"/>
                    <a:pt x="3001" y="17849"/>
                    <a:pt x="3165" y="18041"/>
                  </a:cubicBezTo>
                  <a:cubicBezTo>
                    <a:pt x="3272" y="18166"/>
                    <a:pt x="3378" y="18290"/>
                    <a:pt x="3492" y="18424"/>
                  </a:cubicBezTo>
                  <a:cubicBezTo>
                    <a:pt x="3606" y="18559"/>
                    <a:pt x="3756" y="18736"/>
                    <a:pt x="3907" y="18919"/>
                  </a:cubicBezTo>
                  <a:cubicBezTo>
                    <a:pt x="3978" y="19006"/>
                    <a:pt x="4052" y="19099"/>
                    <a:pt x="4118" y="19182"/>
                  </a:cubicBezTo>
                  <a:cubicBezTo>
                    <a:pt x="4184" y="19265"/>
                    <a:pt x="4246" y="19342"/>
                    <a:pt x="4308" y="19418"/>
                  </a:cubicBezTo>
                  <a:cubicBezTo>
                    <a:pt x="4415" y="19553"/>
                    <a:pt x="4529" y="19688"/>
                    <a:pt x="4640" y="19818"/>
                  </a:cubicBezTo>
                  <a:lnTo>
                    <a:pt x="4704" y="19894"/>
                  </a:lnTo>
                  <a:lnTo>
                    <a:pt x="4736" y="19930"/>
                  </a:lnTo>
                  <a:cubicBezTo>
                    <a:pt x="4860" y="20071"/>
                    <a:pt x="4988" y="20216"/>
                    <a:pt x="5119" y="20354"/>
                  </a:cubicBezTo>
                  <a:cubicBezTo>
                    <a:pt x="5406" y="20661"/>
                    <a:pt x="5702" y="20952"/>
                    <a:pt x="5996" y="21220"/>
                  </a:cubicBezTo>
                  <a:lnTo>
                    <a:pt x="6436" y="21600"/>
                  </a:lnTo>
                  <a:lnTo>
                    <a:pt x="3945" y="21600"/>
                  </a:lnTo>
                  <a:lnTo>
                    <a:pt x="3649" y="21312"/>
                  </a:lnTo>
                  <a:cubicBezTo>
                    <a:pt x="3031" y="20669"/>
                    <a:pt x="2478" y="19972"/>
                    <a:pt x="2001" y="19228"/>
                  </a:cubicBezTo>
                  <a:cubicBezTo>
                    <a:pt x="691" y="17178"/>
                    <a:pt x="1" y="14847"/>
                    <a:pt x="0" y="12473"/>
                  </a:cubicBezTo>
                  <a:cubicBezTo>
                    <a:pt x="-1" y="6919"/>
                    <a:pt x="3694" y="2153"/>
                    <a:pt x="8962" y="117"/>
                  </a:cubicBezTo>
                  <a:close/>
                </a:path>
              </a:pathLst>
            </a:custGeom>
            <a:gradFill>
              <a:gsLst>
                <a:gs pos="0">
                  <a:srgbClr val="000000">
                    <a:alpha val="9803"/>
                  </a:srgbClr>
                </a:gs>
                <a:gs pos="2000">
                  <a:srgbClr val="000000">
                    <a:alpha val="9803"/>
                  </a:srgbClr>
                </a:gs>
                <a:gs pos="16000">
                  <a:srgbClr val="70AD47">
                    <a:alpha val="9803"/>
                  </a:srgbClr>
                </a:gs>
                <a:gs pos="85000">
                  <a:srgbClr val="4472C4">
                    <a:alpha val="9803"/>
                  </a:srgbClr>
                </a:gs>
                <a:gs pos="100000">
                  <a:srgbClr val="000000">
                    <a:alpha val="9803"/>
                  </a:srgbClr>
                </a:gs>
              </a:gsLst>
              <a:lin ang="1200000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Personas</a:t>
            </a:r>
            <a:endParaRPr/>
          </a:p>
        </p:txBody>
      </p:sp>
      <p:sp>
        <p:nvSpPr>
          <p:cNvPr id="274" name="Google Shape;274;p38"/>
          <p:cNvSpPr txBox="1"/>
          <p:nvPr/>
        </p:nvSpPr>
        <p:spPr>
          <a:xfrm>
            <a:off x="868439" y="1323368"/>
            <a:ext cx="9840040" cy="237778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Name: Jenna</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Role: Human Resources</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Description: Jenna is 28 years old and is the HR administrator, handling the paystubs, commissions, leaves, and general employment related tasks. She is frustrated on wasting time on tasks that can be easily automized, like calculating paystubs. She has good technical grasp and has experience with various different types of softwares throughout her career.  </a:t>
            </a:r>
            <a:endParaRPr/>
          </a:p>
        </p:txBody>
      </p:sp>
      <p:sp>
        <p:nvSpPr>
          <p:cNvPr id="275" name="Google Shape;275;p38"/>
          <p:cNvSpPr txBox="1"/>
          <p:nvPr/>
        </p:nvSpPr>
        <p:spPr>
          <a:xfrm>
            <a:off x="868439" y="4044409"/>
            <a:ext cx="9840040" cy="2669886"/>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Name: Ryan</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Role: Part time sales associate </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Description: Ryan is a 22 year old, part time sales associate, pursuing a bachelor’s in business in the university. He is here trying to learn business and sales as a side task. As he spends little time at job, so whenever he has a shift, he wants to be updated on what sales have happened and what tasks are handed to him.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Personas</a:t>
            </a:r>
            <a:endParaRPr/>
          </a:p>
        </p:txBody>
      </p:sp>
      <p:sp>
        <p:nvSpPr>
          <p:cNvPr id="281" name="Google Shape;281;p39"/>
          <p:cNvSpPr txBox="1"/>
          <p:nvPr/>
        </p:nvSpPr>
        <p:spPr>
          <a:xfrm>
            <a:off x="748185" y="1615412"/>
            <a:ext cx="9840040" cy="266988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Name: Jimmy</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Role: Finance Employee</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Description: Jimmy is 24 and works as the finance employee. He is single and lives with roommates.  He has to review sales for new and used cars and ensure the profits and costs and everything are matching with the expected amount.  He is very hard working and often works overtime to get his work done. He wants to get his work done quickly so that he can meet his daily goals more consistently. His technological knowledge is limited to what he uses at work. But he is a quick learner.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Epics</a:t>
            </a:r>
            <a:endParaRPr/>
          </a:p>
        </p:txBody>
      </p:sp>
      <p:sp>
        <p:nvSpPr>
          <p:cNvPr id="287" name="Google Shape;287;p40"/>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Steven: As the owner I want to change different users’ privileges in regards to accessing, modifying, and creating data within the system as well as privileges regarding viewing other peoples’ work so that I can change peoples’ permissions as their requirements for work change.</a:t>
            </a:r>
            <a:endParaRPr/>
          </a:p>
          <a:p>
            <a:pPr indent="-228600" lvl="0" marL="228600" rtl="0" algn="l">
              <a:lnSpc>
                <a:spcPct val="90000"/>
              </a:lnSpc>
              <a:spcBef>
                <a:spcPts val="100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Dorothy: As the SalesManager I want to set, edit, and delete target sales goals and have those target sales goals compared to actual sales within certain time frames, so that I can see where changes need to be made.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Epics</a:t>
            </a:r>
            <a:endParaRPr/>
          </a:p>
        </p:txBody>
      </p:sp>
      <p:sp>
        <p:nvSpPr>
          <p:cNvPr id="293" name="Google Shape;293;p41"/>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Jenna: As a Human Resources, I want to create, delete, and share tasks with the employees below me so that I can coordinate our efforts easily and quickly.</a:t>
            </a:r>
            <a:endParaRPr/>
          </a:p>
          <a:p>
            <a:pPr indent="-228600" lvl="0" marL="228600" rtl="0" algn="l">
              <a:lnSpc>
                <a:spcPct val="90000"/>
              </a:lnSpc>
              <a:spcBef>
                <a:spcPts val="100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Ryan: As a part time employee, I want to be able to see a summary of events that occurred within the system since I last used it so that I can keep up with the events of the company.</a:t>
            </a:r>
            <a:endParaRPr/>
          </a:p>
          <a:p>
            <a:pPr indent="-228600" lvl="0" marL="228600" rtl="0" algn="l">
              <a:lnSpc>
                <a:spcPct val="90000"/>
              </a:lnSpc>
              <a:spcBef>
                <a:spcPts val="100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Chad: As Senior Sales Associate, I want to create, delete, and share tasks with the employees below me so that I can coordinate our efforts easily and quickly.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Epics</a:t>
            </a:r>
            <a:endParaRPr/>
          </a:p>
        </p:txBody>
      </p:sp>
      <p:sp>
        <p:nvSpPr>
          <p:cNvPr id="299" name="Google Shape;299;p42"/>
          <p:cNvSpPr txBox="1"/>
          <p:nvPr>
            <p:ph idx="1" type="body"/>
          </p:nvPr>
        </p:nvSpPr>
        <p:spPr>
          <a:xfrm>
            <a:off x="838200" y="1825625"/>
            <a:ext cx="10515600" cy="962969"/>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Jeff: As a Sales Intern I want to add, modify and delete new and used car sales so that I can keep my job as a sales intern.</a:t>
            </a:r>
            <a:endParaRPr/>
          </a:p>
        </p:txBody>
      </p:sp>
      <p:pic>
        <p:nvPicPr>
          <p:cNvPr descr="Picture 11" id="300" name="Google Shape;300;p42"/>
          <p:cNvPicPr preferRelativeResize="0"/>
          <p:nvPr/>
        </p:nvPicPr>
        <p:blipFill rotWithShape="1">
          <a:blip r:embed="rId3">
            <a:alphaModFix/>
          </a:blip>
          <a:srcRect b="0" l="0" r="0" t="0"/>
          <a:stretch/>
        </p:blipFill>
        <p:spPr>
          <a:xfrm>
            <a:off x="1039448" y="2738653"/>
            <a:ext cx="5428109" cy="3959849"/>
          </a:xfrm>
          <a:prstGeom prst="rect">
            <a:avLst/>
          </a:prstGeom>
          <a:noFill/>
          <a:ln>
            <a:noFill/>
          </a:ln>
        </p:spPr>
      </p:pic>
      <p:sp>
        <p:nvSpPr>
          <p:cNvPr id="301" name="Google Shape;301;p42"/>
          <p:cNvSpPr txBox="1"/>
          <p:nvPr/>
        </p:nvSpPr>
        <p:spPr>
          <a:xfrm>
            <a:off x="6614089" y="4078086"/>
            <a:ext cx="4487302" cy="625186"/>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Chart representing the use case diagram of Jeff’s epic requirements.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User Stories - Requirements</a:t>
            </a:r>
            <a:endParaRPr/>
          </a:p>
        </p:txBody>
      </p:sp>
      <p:sp>
        <p:nvSpPr>
          <p:cNvPr id="307" name="Google Shape;307;p43"/>
          <p:cNvSpPr txBox="1"/>
          <p:nvPr>
            <p:ph idx="1" type="body"/>
          </p:nvPr>
        </p:nvSpPr>
        <p:spPr>
          <a:xfrm>
            <a:off x="838200" y="1734922"/>
            <a:ext cx="10515601" cy="4351341"/>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As a FinanceEmployee  </a:t>
            </a:r>
            <a:endParaRPr/>
          </a:p>
          <a:p>
            <a:pPr indent="-228600" lvl="1" marL="685800" rtl="0" algn="l">
              <a:lnSpc>
                <a:spcPct val="90000"/>
              </a:lnSpc>
              <a:spcBef>
                <a:spcPts val="500"/>
              </a:spcBef>
              <a:spcAft>
                <a:spcPts val="0"/>
              </a:spcAft>
              <a:buClr>
                <a:srgbClr val="FFFFFF"/>
              </a:buClr>
              <a:buSzPts val="2500"/>
              <a:buChar char="•"/>
            </a:pPr>
            <a:r>
              <a:rPr lang="en-CA" sz="2500"/>
              <a:t>I want to be able to export new and used car sales into a desktop readable file</a:t>
            </a:r>
            <a:endParaRPr/>
          </a:p>
          <a:p>
            <a:pPr indent="-228600" lvl="1" marL="685800" rtl="0" algn="l">
              <a:lnSpc>
                <a:spcPct val="90000"/>
              </a:lnSpc>
              <a:spcBef>
                <a:spcPts val="500"/>
              </a:spcBef>
              <a:spcAft>
                <a:spcPts val="0"/>
              </a:spcAft>
              <a:buClr>
                <a:srgbClr val="FFFFFF"/>
              </a:buClr>
              <a:buSzPts val="2500"/>
              <a:buChar char="•"/>
            </a:pPr>
            <a:r>
              <a:rPr lang="en-CA" sz="2500"/>
              <a:t>I want to view all the data for new and used car sales for a specific month in a chart format</a:t>
            </a:r>
            <a:endParaRPr/>
          </a:p>
          <a:p>
            <a:pPr indent="-228600" lvl="1" marL="685800" rtl="0" algn="l">
              <a:lnSpc>
                <a:spcPct val="90000"/>
              </a:lnSpc>
              <a:spcBef>
                <a:spcPts val="500"/>
              </a:spcBef>
              <a:spcAft>
                <a:spcPts val="0"/>
              </a:spcAft>
              <a:buClr>
                <a:srgbClr val="FFFFFF"/>
              </a:buClr>
              <a:buSzPts val="2500"/>
              <a:buChar char="•"/>
            </a:pPr>
            <a:r>
              <a:rPr lang="en-CA" sz="2500"/>
              <a:t>I want to view all new and used car sales by one specific person with a table and a chart so that I can track that person's commission.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User Stories - Requirements</a:t>
            </a:r>
            <a:endParaRPr/>
          </a:p>
        </p:txBody>
      </p:sp>
      <p:sp>
        <p:nvSpPr>
          <p:cNvPr id="313" name="Google Shape;313;p44"/>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p>
            <a:pPr indent="-280735" lvl="0" marL="280735" rtl="0" algn="l">
              <a:lnSpc>
                <a:spcPct val="100000"/>
              </a:lnSpc>
              <a:spcBef>
                <a:spcPts val="0"/>
              </a:spcBef>
              <a:spcAft>
                <a:spcPts val="0"/>
              </a:spcAft>
              <a:buClr>
                <a:srgbClr val="FFFFFF"/>
              </a:buClr>
              <a:buSzPts val="2800"/>
              <a:buFont typeface="Calibri"/>
              <a:buChar char="•"/>
            </a:pPr>
            <a:r>
              <a:rPr lang="en-CA"/>
              <a:t>As a SalesManager</a:t>
            </a:r>
            <a:endParaRPr/>
          </a:p>
          <a:p>
            <a:pPr indent="-280735" lvl="1" marL="661736" rtl="0" algn="l">
              <a:lnSpc>
                <a:spcPct val="100000"/>
              </a:lnSpc>
              <a:spcBef>
                <a:spcPts val="0"/>
              </a:spcBef>
              <a:spcAft>
                <a:spcPts val="0"/>
              </a:spcAft>
              <a:buClr>
                <a:srgbClr val="FFFFFF"/>
              </a:buClr>
              <a:buSzPts val="2500"/>
              <a:buFont typeface="Calibri"/>
              <a:buChar char="•"/>
            </a:pPr>
            <a:r>
              <a:rPr lang="en-CA"/>
              <a:t>I want to set sales goals for a specific month so that I can track real progress with estimated progress.</a:t>
            </a:r>
            <a:endParaRPr>
              <a:latin typeface="Times"/>
              <a:ea typeface="Times"/>
              <a:cs typeface="Times"/>
              <a:sym typeface="Times"/>
            </a:endParaRPr>
          </a:p>
          <a:p>
            <a:pPr indent="-280735" lvl="1" marL="661736" rtl="0" algn="l">
              <a:lnSpc>
                <a:spcPct val="100000"/>
              </a:lnSpc>
              <a:spcBef>
                <a:spcPts val="0"/>
              </a:spcBef>
              <a:spcAft>
                <a:spcPts val="0"/>
              </a:spcAft>
              <a:buClr>
                <a:srgbClr val="FFFFFF"/>
              </a:buClr>
              <a:buSzPts val="2500"/>
              <a:buFont typeface="Calibri"/>
              <a:buChar char="•"/>
            </a:pPr>
            <a:r>
              <a:rPr lang="en-CA"/>
              <a:t>I want to delete sales goals for a specific month so that I can save storage space</a:t>
            </a:r>
            <a:endParaRPr>
              <a:latin typeface="Times"/>
              <a:ea typeface="Times"/>
              <a:cs typeface="Times"/>
              <a:sym typeface="Times"/>
            </a:endParaRPr>
          </a:p>
          <a:p>
            <a:pPr indent="-280735" lvl="1" marL="661736" rtl="0" algn="l">
              <a:lnSpc>
                <a:spcPct val="100000"/>
              </a:lnSpc>
              <a:spcBef>
                <a:spcPts val="0"/>
              </a:spcBef>
              <a:spcAft>
                <a:spcPts val="0"/>
              </a:spcAft>
              <a:buClr>
                <a:srgbClr val="FFFFFF"/>
              </a:buClr>
              <a:buSzPts val="2500"/>
              <a:buFont typeface="Calibri"/>
              <a:buChar char="•"/>
            </a:pPr>
            <a:r>
              <a:rPr lang="en-CA"/>
              <a:t>I want to edit sales goals for a specific month so that I can revise errors if needed.</a:t>
            </a:r>
            <a:endParaRPr>
              <a:latin typeface="Times"/>
              <a:ea typeface="Times"/>
              <a:cs typeface="Times"/>
              <a:sym typeface="Times"/>
            </a:endParaRPr>
          </a:p>
          <a:p>
            <a:pPr indent="-280735" lvl="1" marL="661736" rtl="0" algn="l">
              <a:lnSpc>
                <a:spcPct val="100000"/>
              </a:lnSpc>
              <a:spcBef>
                <a:spcPts val="0"/>
              </a:spcBef>
              <a:spcAft>
                <a:spcPts val="0"/>
              </a:spcAft>
              <a:buClr>
                <a:srgbClr val="FFFFFF"/>
              </a:buClr>
              <a:buSzPts val="2500"/>
              <a:buFont typeface="Calibri"/>
              <a:buChar char="•"/>
            </a:pPr>
            <a:r>
              <a:rPr lang="en-CA"/>
              <a:t>I want to review sales goals to real sales so that I can see end of year progress easily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User Stories - Requirements</a:t>
            </a:r>
            <a:endParaRPr/>
          </a:p>
        </p:txBody>
      </p:sp>
      <p:sp>
        <p:nvSpPr>
          <p:cNvPr id="319" name="Google Shape;319;p45"/>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As Administration</a:t>
            </a:r>
            <a:endParaRPr/>
          </a:p>
          <a:p>
            <a:pPr indent="-228600" lvl="1" marL="685800" rtl="0" algn="l">
              <a:lnSpc>
                <a:spcPct val="90000"/>
              </a:lnSpc>
              <a:spcBef>
                <a:spcPts val="500"/>
              </a:spcBef>
              <a:spcAft>
                <a:spcPts val="0"/>
              </a:spcAft>
              <a:buClr>
                <a:srgbClr val="FFFFFF"/>
              </a:buClr>
              <a:buSzPts val="2500"/>
              <a:buChar char="•"/>
            </a:pPr>
            <a:r>
              <a:rPr lang="en-CA" sz="2500"/>
              <a:t>I want to enable creation permissions of new and used car sales for one person within the system so that I can allow the employee to more easily do their job</a:t>
            </a:r>
            <a:endParaRPr/>
          </a:p>
          <a:p>
            <a:pPr indent="-228600" lvl="1" marL="685800" rtl="0" algn="l">
              <a:lnSpc>
                <a:spcPct val="90000"/>
              </a:lnSpc>
              <a:spcBef>
                <a:spcPts val="500"/>
              </a:spcBef>
              <a:spcAft>
                <a:spcPts val="0"/>
              </a:spcAft>
              <a:buClr>
                <a:srgbClr val="FFFFFF"/>
              </a:buClr>
              <a:buSzPts val="2500"/>
              <a:buChar char="•"/>
            </a:pPr>
            <a:r>
              <a:rPr lang="en-CA" sz="2500"/>
              <a:t>I want to disable creation permissions of new and used car sales for one person within the system so that I can free up their time to complete other tasks</a:t>
            </a:r>
            <a:endParaRPr/>
          </a:p>
          <a:p>
            <a:pPr indent="-228600" lvl="1" marL="685800" rtl="0" algn="l">
              <a:lnSpc>
                <a:spcPct val="90000"/>
              </a:lnSpc>
              <a:spcBef>
                <a:spcPts val="500"/>
              </a:spcBef>
              <a:spcAft>
                <a:spcPts val="0"/>
              </a:spcAft>
              <a:buClr>
                <a:srgbClr val="FFFFFF"/>
              </a:buClr>
              <a:buSzPts val="2500"/>
              <a:buChar char="•"/>
            </a:pPr>
            <a:r>
              <a:rPr lang="en-CA" sz="2500"/>
              <a:t>I want to enable/disable viewing privileges on new and used car sales for one person within the system so that I can change their access depending on their status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User Stories - Requirements</a:t>
            </a:r>
            <a:endParaRPr/>
          </a:p>
        </p:txBody>
      </p:sp>
      <p:sp>
        <p:nvSpPr>
          <p:cNvPr id="325" name="Google Shape;325;p46"/>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As SalesIntern</a:t>
            </a:r>
            <a:endParaRPr/>
          </a:p>
          <a:p>
            <a:pPr indent="-228600" lvl="1" marL="685800" rtl="0" algn="l">
              <a:lnSpc>
                <a:spcPct val="90000"/>
              </a:lnSpc>
              <a:spcBef>
                <a:spcPts val="500"/>
              </a:spcBef>
              <a:spcAft>
                <a:spcPts val="0"/>
              </a:spcAft>
              <a:buClr>
                <a:srgbClr val="FFFFFF"/>
              </a:buClr>
              <a:buSzPts val="2500"/>
              <a:buChar char="•"/>
            </a:pPr>
            <a:r>
              <a:rPr lang="en-CA" sz="2500"/>
              <a:t>I want to create a new car sale that is either new or used and add it to the system so that I can track my progress as a sales intern</a:t>
            </a:r>
            <a:endParaRPr/>
          </a:p>
          <a:p>
            <a:pPr indent="-228600" lvl="1" marL="685800" rtl="0" algn="l">
              <a:lnSpc>
                <a:spcPct val="90000"/>
              </a:lnSpc>
              <a:spcBef>
                <a:spcPts val="500"/>
              </a:spcBef>
              <a:spcAft>
                <a:spcPts val="0"/>
              </a:spcAft>
              <a:buClr>
                <a:srgbClr val="FFFFFF"/>
              </a:buClr>
              <a:buSzPts val="2500"/>
              <a:buChar char="•"/>
            </a:pPr>
            <a:r>
              <a:rPr lang="en-CA" sz="2500"/>
              <a:t>I want to edit a car sale that is either new or used so that I can change the mistakes I make</a:t>
            </a:r>
            <a:endParaRPr/>
          </a:p>
          <a:p>
            <a:pPr indent="-228600" lvl="1" marL="685800" rtl="0" algn="l">
              <a:lnSpc>
                <a:spcPct val="90000"/>
              </a:lnSpc>
              <a:spcBef>
                <a:spcPts val="500"/>
              </a:spcBef>
              <a:spcAft>
                <a:spcPts val="0"/>
              </a:spcAft>
              <a:buClr>
                <a:srgbClr val="FFFFFF"/>
              </a:buClr>
              <a:buSzPts val="2500"/>
              <a:buChar char="•"/>
            </a:pPr>
            <a:r>
              <a:rPr lang="en-CA" sz="2500"/>
              <a:t>I want to delete a car sale that is either new or used so that I can scrap my mistakes if they become too large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p:nvPr/>
        </p:nvSpPr>
        <p:spPr>
          <a:xfrm>
            <a:off x="0" y="0"/>
            <a:ext cx="12192000"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 name="Google Shape;331;p47"/>
          <p:cNvSpPr/>
          <p:nvPr/>
        </p:nvSpPr>
        <p:spPr>
          <a:xfrm flipH="1" rot="-5588040">
            <a:off x="204601" y="4315695"/>
            <a:ext cx="2225125" cy="1494217"/>
          </a:xfrm>
          <a:custGeom>
            <a:rect b="b" l="l" r="r" t="t"/>
            <a:pathLst>
              <a:path extrusionOk="0" h="18912" w="21600">
                <a:moveTo>
                  <a:pt x="0" y="2423"/>
                </a:moveTo>
                <a:lnTo>
                  <a:pt x="0" y="2423"/>
                </a:lnTo>
                <a:cubicBezTo>
                  <a:pt x="6985" y="-2688"/>
                  <a:pt x="15824" y="551"/>
                  <a:pt x="19744" y="9658"/>
                </a:cubicBezTo>
                <a:cubicBezTo>
                  <a:pt x="20961" y="12484"/>
                  <a:pt x="21600" y="15671"/>
                  <a:pt x="21600" y="18912"/>
                </a:cubicBezTo>
              </a:path>
            </a:pathLst>
          </a:custGeom>
          <a:noFill/>
          <a:ln cap="rnd" cmpd="sng" w="127000">
            <a:solidFill>
              <a:schemeClr val="accent4"/>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2" name="Google Shape;332;p47"/>
          <p:cNvSpPr txBox="1"/>
          <p:nvPr>
            <p:ph type="title"/>
          </p:nvPr>
        </p:nvSpPr>
        <p:spPr>
          <a:xfrm>
            <a:off x="874815" y="2322864"/>
            <a:ext cx="5491091" cy="2387601"/>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0"/>
              </a:spcBef>
              <a:spcAft>
                <a:spcPts val="0"/>
              </a:spcAft>
              <a:buClr>
                <a:srgbClr val="FFFFFF"/>
              </a:buClr>
              <a:buSzPts val="6000"/>
              <a:buFont typeface="Calibri"/>
              <a:buNone/>
            </a:pPr>
            <a:r>
              <a:rPr lang="en-CA" sz="6000"/>
              <a:t>Story Board</a:t>
            </a:r>
            <a:endParaRPr/>
          </a:p>
        </p:txBody>
      </p:sp>
      <p:pic>
        <p:nvPicPr>
          <p:cNvPr descr="Content Placeholder 3" id="333" name="Google Shape;333;p47"/>
          <p:cNvPicPr preferRelativeResize="0"/>
          <p:nvPr/>
        </p:nvPicPr>
        <p:blipFill rotWithShape="1">
          <a:blip r:embed="rId3">
            <a:alphaModFix/>
          </a:blip>
          <a:srcRect b="0" l="0" r="2" t="0"/>
          <a:stretch/>
        </p:blipFill>
        <p:spPr>
          <a:xfrm>
            <a:off x="4988833" y="654566"/>
            <a:ext cx="6598048" cy="4701206"/>
          </a:xfrm>
          <a:custGeom>
            <a:rect b="b" l="l" r="r" t="t"/>
            <a:pathLst>
              <a:path extrusionOk="0" h="21600" w="21600">
                <a:moveTo>
                  <a:pt x="504" y="0"/>
                </a:moveTo>
                <a:cubicBezTo>
                  <a:pt x="225" y="0"/>
                  <a:pt x="0" y="193"/>
                  <a:pt x="0" y="432"/>
                </a:cubicBezTo>
                <a:lnTo>
                  <a:pt x="0" y="21168"/>
                </a:lnTo>
                <a:cubicBezTo>
                  <a:pt x="0" y="21407"/>
                  <a:pt x="225" y="21600"/>
                  <a:pt x="504" y="21600"/>
                </a:cubicBezTo>
                <a:lnTo>
                  <a:pt x="21096" y="21600"/>
                </a:lnTo>
                <a:cubicBezTo>
                  <a:pt x="21375" y="21600"/>
                  <a:pt x="21600" y="21407"/>
                  <a:pt x="21600" y="21168"/>
                </a:cubicBezTo>
                <a:lnTo>
                  <a:pt x="21600" y="432"/>
                </a:lnTo>
                <a:cubicBezTo>
                  <a:pt x="21600" y="193"/>
                  <a:pt x="21375" y="0"/>
                  <a:pt x="21096" y="0"/>
                </a:cubicBezTo>
                <a:lnTo>
                  <a:pt x="504" y="0"/>
                </a:lnTo>
                <a:close/>
              </a:path>
            </a:pathLst>
          </a:custGeom>
          <a:noFill/>
          <a:ln>
            <a:noFill/>
          </a:ln>
        </p:spPr>
      </p:pic>
      <p:sp>
        <p:nvSpPr>
          <p:cNvPr id="334" name="Google Shape;334;p47"/>
          <p:cNvSpPr/>
          <p:nvPr/>
        </p:nvSpPr>
        <p:spPr>
          <a:xfrm>
            <a:off x="11038584" y="447363"/>
            <a:ext cx="734142" cy="734142"/>
          </a:xfrm>
          <a:prstGeom prst="rect">
            <a:avLst/>
          </a:prstGeom>
          <a:noFill/>
          <a:ln cap="flat" cmpd="sng" w="127000">
            <a:solidFill>
              <a:schemeClr val="accent6"/>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0"/>
          <p:cNvSpPr/>
          <p:nvPr/>
        </p:nvSpPr>
        <p:spPr>
          <a:xfrm>
            <a:off x="-1" y="-2"/>
            <a:ext cx="12191697" cy="6852027"/>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5" name="Google Shape;135;p30"/>
          <p:cNvSpPr/>
          <p:nvPr/>
        </p:nvSpPr>
        <p:spPr>
          <a:xfrm>
            <a:off x="304" y="0"/>
            <a:ext cx="12191697"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6" name="Google Shape;136;p30"/>
          <p:cNvSpPr txBox="1"/>
          <p:nvPr>
            <p:ph type="title"/>
          </p:nvPr>
        </p:nvSpPr>
        <p:spPr>
          <a:xfrm>
            <a:off x="1008467" y="500778"/>
            <a:ext cx="4805998" cy="1297116"/>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Clr>
                <a:srgbClr val="E7E6E6"/>
              </a:buClr>
              <a:buSzPts val="4000"/>
              <a:buFont typeface="Calibri"/>
              <a:buNone/>
            </a:pPr>
            <a:r>
              <a:rPr lang="en-CA" sz="4000">
                <a:solidFill>
                  <a:srgbClr val="E7E6E6"/>
                </a:solidFill>
              </a:rPr>
              <a:t>Agenda</a:t>
            </a:r>
            <a:endParaRPr/>
          </a:p>
        </p:txBody>
      </p:sp>
      <p:grpSp>
        <p:nvGrpSpPr>
          <p:cNvPr id="137" name="Google Shape;137;p30"/>
          <p:cNvGrpSpPr/>
          <p:nvPr/>
        </p:nvGrpSpPr>
        <p:grpSpPr>
          <a:xfrm>
            <a:off x="-4255" y="-5977"/>
            <a:ext cx="6238678" cy="6863981"/>
            <a:chOff x="-1" y="0"/>
            <a:chExt cx="6238676" cy="6863979"/>
          </a:xfrm>
        </p:grpSpPr>
        <p:sp>
          <p:nvSpPr>
            <p:cNvPr id="138" name="Google Shape;138;p30"/>
            <p:cNvSpPr/>
            <p:nvPr/>
          </p:nvSpPr>
          <p:spPr>
            <a:xfrm flipH="1">
              <a:off x="0" y="40832"/>
              <a:ext cx="6028697" cy="6817169"/>
            </a:xfrm>
            <a:custGeom>
              <a:rect b="b" l="l" r="r" t="t"/>
              <a:pathLst>
                <a:path extrusionOk="0" h="21593" w="21598">
                  <a:moveTo>
                    <a:pt x="21598" y="19497"/>
                  </a:moveTo>
                  <a:lnTo>
                    <a:pt x="21598" y="21593"/>
                  </a:lnTo>
                  <a:lnTo>
                    <a:pt x="18478" y="21593"/>
                  </a:lnTo>
                  <a:lnTo>
                    <a:pt x="19156" y="21182"/>
                  </a:lnTo>
                  <a:cubicBezTo>
                    <a:pt x="19325" y="21074"/>
                    <a:pt x="19492" y="20961"/>
                    <a:pt x="19659" y="20847"/>
                  </a:cubicBezTo>
                  <a:cubicBezTo>
                    <a:pt x="19826" y="20734"/>
                    <a:pt x="19994" y="20618"/>
                    <a:pt x="20161" y="20501"/>
                  </a:cubicBezTo>
                  <a:lnTo>
                    <a:pt x="21178" y="19782"/>
                  </a:lnTo>
                  <a:close/>
                  <a:moveTo>
                    <a:pt x="16054" y="2"/>
                  </a:moveTo>
                  <a:cubicBezTo>
                    <a:pt x="16282" y="5"/>
                    <a:pt x="16510" y="12"/>
                    <a:pt x="16739" y="24"/>
                  </a:cubicBezTo>
                  <a:cubicBezTo>
                    <a:pt x="17655" y="71"/>
                    <a:pt x="18564" y="196"/>
                    <a:pt x="19453" y="397"/>
                  </a:cubicBezTo>
                  <a:cubicBezTo>
                    <a:pt x="20123" y="549"/>
                    <a:pt x="20778" y="750"/>
                    <a:pt x="21410" y="998"/>
                  </a:cubicBezTo>
                  <a:lnTo>
                    <a:pt x="21598" y="1077"/>
                  </a:lnTo>
                  <a:lnTo>
                    <a:pt x="21598" y="2320"/>
                  </a:lnTo>
                  <a:lnTo>
                    <a:pt x="21463" y="2256"/>
                  </a:lnTo>
                  <a:cubicBezTo>
                    <a:pt x="20721" y="1930"/>
                    <a:pt x="19940" y="1679"/>
                    <a:pt x="19136" y="1506"/>
                  </a:cubicBezTo>
                  <a:cubicBezTo>
                    <a:pt x="18326" y="1332"/>
                    <a:pt x="17499" y="1228"/>
                    <a:pt x="16666" y="1195"/>
                  </a:cubicBezTo>
                  <a:cubicBezTo>
                    <a:pt x="15830" y="1157"/>
                    <a:pt x="14993" y="1184"/>
                    <a:pt x="14162" y="1275"/>
                  </a:cubicBezTo>
                  <a:cubicBezTo>
                    <a:pt x="13331" y="1368"/>
                    <a:pt x="12509" y="1521"/>
                    <a:pt x="11706" y="1732"/>
                  </a:cubicBezTo>
                  <a:cubicBezTo>
                    <a:pt x="9284" y="2378"/>
                    <a:pt x="7049" y="3482"/>
                    <a:pt x="5157" y="4967"/>
                  </a:cubicBezTo>
                  <a:cubicBezTo>
                    <a:pt x="4534" y="5466"/>
                    <a:pt x="3960" y="6010"/>
                    <a:pt x="3442" y="6595"/>
                  </a:cubicBezTo>
                  <a:cubicBezTo>
                    <a:pt x="2923" y="7179"/>
                    <a:pt x="2468" y="7805"/>
                    <a:pt x="2085" y="8466"/>
                  </a:cubicBezTo>
                  <a:cubicBezTo>
                    <a:pt x="1698" y="9125"/>
                    <a:pt x="1389" y="9817"/>
                    <a:pt x="1164" y="10533"/>
                  </a:cubicBezTo>
                  <a:cubicBezTo>
                    <a:pt x="942" y="11252"/>
                    <a:pt x="829" y="11995"/>
                    <a:pt x="828" y="12741"/>
                  </a:cubicBezTo>
                  <a:cubicBezTo>
                    <a:pt x="829" y="13104"/>
                    <a:pt x="877" y="13465"/>
                    <a:pt x="970" y="13819"/>
                  </a:cubicBezTo>
                  <a:cubicBezTo>
                    <a:pt x="1068" y="14168"/>
                    <a:pt x="1208" y="14507"/>
                    <a:pt x="1388" y="14829"/>
                  </a:cubicBezTo>
                  <a:cubicBezTo>
                    <a:pt x="1476" y="14990"/>
                    <a:pt x="1575" y="15148"/>
                    <a:pt x="1679" y="15304"/>
                  </a:cubicBezTo>
                  <a:cubicBezTo>
                    <a:pt x="1783" y="15459"/>
                    <a:pt x="1896" y="15613"/>
                    <a:pt x="2013" y="15764"/>
                  </a:cubicBezTo>
                  <a:cubicBezTo>
                    <a:pt x="2250" y="16066"/>
                    <a:pt x="2513" y="16359"/>
                    <a:pt x="2786" y="16653"/>
                  </a:cubicBezTo>
                  <a:cubicBezTo>
                    <a:pt x="3058" y="16948"/>
                    <a:pt x="3345" y="17242"/>
                    <a:pt x="3622" y="17549"/>
                  </a:cubicBezTo>
                  <a:cubicBezTo>
                    <a:pt x="3762" y="17702"/>
                    <a:pt x="3900" y="17858"/>
                    <a:pt x="4038" y="18017"/>
                  </a:cubicBezTo>
                  <a:lnTo>
                    <a:pt x="4237" y="18246"/>
                  </a:lnTo>
                  <a:cubicBezTo>
                    <a:pt x="4303" y="18320"/>
                    <a:pt x="4365" y="18395"/>
                    <a:pt x="4433" y="18466"/>
                  </a:cubicBezTo>
                  <a:cubicBezTo>
                    <a:pt x="4957" y="19036"/>
                    <a:pt x="5519" y="19578"/>
                    <a:pt x="6114" y="20090"/>
                  </a:cubicBezTo>
                  <a:cubicBezTo>
                    <a:pt x="6406" y="20343"/>
                    <a:pt x="6704" y="20587"/>
                    <a:pt x="7008" y="20821"/>
                  </a:cubicBezTo>
                  <a:cubicBezTo>
                    <a:pt x="7313" y="21055"/>
                    <a:pt x="7623" y="21282"/>
                    <a:pt x="7945" y="21495"/>
                  </a:cubicBezTo>
                  <a:lnTo>
                    <a:pt x="8100" y="21593"/>
                  </a:lnTo>
                  <a:lnTo>
                    <a:pt x="5121" y="21593"/>
                  </a:lnTo>
                  <a:lnTo>
                    <a:pt x="4755" y="21266"/>
                  </a:lnTo>
                  <a:cubicBezTo>
                    <a:pt x="4440" y="20965"/>
                    <a:pt x="4145" y="20649"/>
                    <a:pt x="3871" y="20317"/>
                  </a:cubicBezTo>
                  <a:cubicBezTo>
                    <a:pt x="3600" y="19989"/>
                    <a:pt x="3341" y="19655"/>
                    <a:pt x="3100" y="19314"/>
                  </a:cubicBezTo>
                  <a:cubicBezTo>
                    <a:pt x="3038" y="19229"/>
                    <a:pt x="2979" y="19143"/>
                    <a:pt x="2919" y="19058"/>
                  </a:cubicBezTo>
                  <a:lnTo>
                    <a:pt x="2747" y="18810"/>
                  </a:lnTo>
                  <a:cubicBezTo>
                    <a:pt x="2637" y="18650"/>
                    <a:pt x="2522" y="18490"/>
                    <a:pt x="2407" y="18329"/>
                  </a:cubicBezTo>
                  <a:lnTo>
                    <a:pt x="1701" y="17341"/>
                  </a:lnTo>
                  <a:cubicBezTo>
                    <a:pt x="1465" y="17006"/>
                    <a:pt x="1231" y="16661"/>
                    <a:pt x="1013" y="16301"/>
                  </a:cubicBezTo>
                  <a:cubicBezTo>
                    <a:pt x="904" y="16122"/>
                    <a:pt x="799" y="15939"/>
                    <a:pt x="703" y="15751"/>
                  </a:cubicBezTo>
                  <a:cubicBezTo>
                    <a:pt x="606" y="15563"/>
                    <a:pt x="518" y="15372"/>
                    <a:pt x="439" y="15178"/>
                  </a:cubicBezTo>
                  <a:cubicBezTo>
                    <a:pt x="360" y="14984"/>
                    <a:pt x="293" y="14782"/>
                    <a:pt x="236" y="14580"/>
                  </a:cubicBezTo>
                  <a:cubicBezTo>
                    <a:pt x="209" y="14479"/>
                    <a:pt x="182" y="14378"/>
                    <a:pt x="161" y="14276"/>
                  </a:cubicBezTo>
                  <a:lnTo>
                    <a:pt x="128" y="14123"/>
                  </a:lnTo>
                  <a:lnTo>
                    <a:pt x="100" y="13970"/>
                  </a:lnTo>
                  <a:cubicBezTo>
                    <a:pt x="31" y="13563"/>
                    <a:pt x="-2" y="13152"/>
                    <a:pt x="0" y="12741"/>
                  </a:cubicBezTo>
                  <a:cubicBezTo>
                    <a:pt x="3" y="11937"/>
                    <a:pt x="97" y="11136"/>
                    <a:pt x="283" y="10349"/>
                  </a:cubicBezTo>
                  <a:cubicBezTo>
                    <a:pt x="466" y="9559"/>
                    <a:pt x="751" y="8790"/>
                    <a:pt x="1130" y="8057"/>
                  </a:cubicBezTo>
                  <a:cubicBezTo>
                    <a:pt x="1893" y="6592"/>
                    <a:pt x="3003" y="5281"/>
                    <a:pt x="4309" y="4165"/>
                  </a:cubicBezTo>
                  <a:cubicBezTo>
                    <a:pt x="4964" y="3608"/>
                    <a:pt x="5669" y="3098"/>
                    <a:pt x="6417" y="2641"/>
                  </a:cubicBezTo>
                  <a:cubicBezTo>
                    <a:pt x="8670" y="1254"/>
                    <a:pt x="11275" y="379"/>
                    <a:pt x="14002" y="95"/>
                  </a:cubicBezTo>
                  <a:cubicBezTo>
                    <a:pt x="14683" y="24"/>
                    <a:pt x="15368" y="-7"/>
                    <a:pt x="16054" y="2"/>
                  </a:cubicBezTo>
                  <a:close/>
                </a:path>
              </a:pathLst>
            </a:custGeom>
            <a:gradFill>
              <a:gsLst>
                <a:gs pos="0">
                  <a:srgbClr val="000000">
                    <a:alpha val="9803"/>
                  </a:srgbClr>
                </a:gs>
                <a:gs pos="2000">
                  <a:srgbClr val="000000">
                    <a:alpha val="9803"/>
                  </a:srgbClr>
                </a:gs>
                <a:gs pos="16000">
                  <a:srgbClr val="70AD47">
                    <a:alpha val="9803"/>
                  </a:srgbClr>
                </a:gs>
                <a:gs pos="85000">
                  <a:srgbClr val="4472C4">
                    <a:alpha val="9803"/>
                  </a:srgbClr>
                </a:gs>
                <a:gs pos="100000">
                  <a:srgbClr val="000000">
                    <a:alpha val="9803"/>
                  </a:srgbClr>
                </a:gs>
              </a:gsLst>
              <a:lin ang="1200000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9" name="Google Shape;139;p30"/>
            <p:cNvSpPr/>
            <p:nvPr/>
          </p:nvSpPr>
          <p:spPr>
            <a:xfrm flipH="1">
              <a:off x="-1" y="5978"/>
              <a:ext cx="6165117" cy="6858001"/>
            </a:xfrm>
            <a:custGeom>
              <a:rect b="b" l="l" r="r" t="t"/>
              <a:pathLst>
                <a:path extrusionOk="0" h="21600" w="21599">
                  <a:moveTo>
                    <a:pt x="21599" y="20934"/>
                  </a:moveTo>
                  <a:lnTo>
                    <a:pt x="21599" y="21600"/>
                  </a:lnTo>
                  <a:lnTo>
                    <a:pt x="20677" y="21600"/>
                  </a:lnTo>
                  <a:lnTo>
                    <a:pt x="21106" y="21295"/>
                  </a:lnTo>
                  <a:close/>
                  <a:moveTo>
                    <a:pt x="9286" y="0"/>
                  </a:moveTo>
                  <a:lnTo>
                    <a:pt x="20246" y="0"/>
                  </a:lnTo>
                  <a:lnTo>
                    <a:pt x="20773" y="215"/>
                  </a:lnTo>
                  <a:cubicBezTo>
                    <a:pt x="20984" y="309"/>
                    <a:pt x="21193" y="407"/>
                    <a:pt x="21398" y="511"/>
                  </a:cubicBezTo>
                  <a:lnTo>
                    <a:pt x="21599" y="620"/>
                  </a:lnTo>
                  <a:lnTo>
                    <a:pt x="21599" y="1692"/>
                  </a:lnTo>
                  <a:lnTo>
                    <a:pt x="21480" y="1629"/>
                  </a:lnTo>
                  <a:cubicBezTo>
                    <a:pt x="20729" y="1260"/>
                    <a:pt x="19930" y="976"/>
                    <a:pt x="19103" y="786"/>
                  </a:cubicBezTo>
                  <a:cubicBezTo>
                    <a:pt x="18692" y="691"/>
                    <a:pt x="18276" y="616"/>
                    <a:pt x="17856" y="563"/>
                  </a:cubicBezTo>
                  <a:cubicBezTo>
                    <a:pt x="17439" y="510"/>
                    <a:pt x="17019" y="476"/>
                    <a:pt x="16599" y="462"/>
                  </a:cubicBezTo>
                  <a:cubicBezTo>
                    <a:pt x="16417" y="455"/>
                    <a:pt x="16232" y="452"/>
                    <a:pt x="16050" y="452"/>
                  </a:cubicBezTo>
                  <a:cubicBezTo>
                    <a:pt x="15387" y="452"/>
                    <a:pt x="14726" y="497"/>
                    <a:pt x="14071" y="586"/>
                  </a:cubicBezTo>
                  <a:cubicBezTo>
                    <a:pt x="13641" y="648"/>
                    <a:pt x="13223" y="723"/>
                    <a:pt x="12828" y="809"/>
                  </a:cubicBezTo>
                  <a:cubicBezTo>
                    <a:pt x="12401" y="903"/>
                    <a:pt x="11990" y="1011"/>
                    <a:pt x="11605" y="1126"/>
                  </a:cubicBezTo>
                  <a:cubicBezTo>
                    <a:pt x="11203" y="1247"/>
                    <a:pt x="10804" y="1383"/>
                    <a:pt x="10414" y="1531"/>
                  </a:cubicBezTo>
                  <a:cubicBezTo>
                    <a:pt x="10025" y="1680"/>
                    <a:pt x="9636" y="1845"/>
                    <a:pt x="9258" y="2021"/>
                  </a:cubicBezTo>
                  <a:cubicBezTo>
                    <a:pt x="8495" y="2376"/>
                    <a:pt x="7761" y="2779"/>
                    <a:pt x="7060" y="3228"/>
                  </a:cubicBezTo>
                  <a:cubicBezTo>
                    <a:pt x="6917" y="3321"/>
                    <a:pt x="6729" y="3444"/>
                    <a:pt x="6542" y="3575"/>
                  </a:cubicBezTo>
                  <a:cubicBezTo>
                    <a:pt x="6471" y="3623"/>
                    <a:pt x="6399" y="3674"/>
                    <a:pt x="6329" y="3724"/>
                  </a:cubicBezTo>
                  <a:lnTo>
                    <a:pt x="6286" y="3754"/>
                  </a:lnTo>
                  <a:cubicBezTo>
                    <a:pt x="6196" y="3817"/>
                    <a:pt x="6110" y="3881"/>
                    <a:pt x="6037" y="3936"/>
                  </a:cubicBezTo>
                  <a:cubicBezTo>
                    <a:pt x="5675" y="4207"/>
                    <a:pt x="5359" y="4462"/>
                    <a:pt x="5066" y="4715"/>
                  </a:cubicBezTo>
                  <a:cubicBezTo>
                    <a:pt x="4436" y="5257"/>
                    <a:pt x="3858" y="5846"/>
                    <a:pt x="3337" y="6477"/>
                  </a:cubicBezTo>
                  <a:cubicBezTo>
                    <a:pt x="3071" y="6802"/>
                    <a:pt x="2823" y="7133"/>
                    <a:pt x="2600" y="7461"/>
                  </a:cubicBezTo>
                  <a:cubicBezTo>
                    <a:pt x="2351" y="7837"/>
                    <a:pt x="2146" y="8179"/>
                    <a:pt x="1974" y="8508"/>
                  </a:cubicBezTo>
                  <a:cubicBezTo>
                    <a:pt x="1923" y="8600"/>
                    <a:pt x="1876" y="8694"/>
                    <a:pt x="1836" y="8776"/>
                  </a:cubicBezTo>
                  <a:lnTo>
                    <a:pt x="1769" y="8910"/>
                  </a:lnTo>
                  <a:lnTo>
                    <a:pt x="1705" y="9046"/>
                  </a:lnTo>
                  <a:lnTo>
                    <a:pt x="1695" y="9067"/>
                  </a:lnTo>
                  <a:cubicBezTo>
                    <a:pt x="1656" y="9155"/>
                    <a:pt x="1618" y="9237"/>
                    <a:pt x="1584" y="9322"/>
                  </a:cubicBezTo>
                  <a:cubicBezTo>
                    <a:pt x="1569" y="9356"/>
                    <a:pt x="1555" y="9390"/>
                    <a:pt x="1541" y="9425"/>
                  </a:cubicBezTo>
                  <a:cubicBezTo>
                    <a:pt x="1515" y="9488"/>
                    <a:pt x="1491" y="9545"/>
                    <a:pt x="1469" y="9604"/>
                  </a:cubicBezTo>
                  <a:lnTo>
                    <a:pt x="1469" y="9606"/>
                  </a:lnTo>
                  <a:cubicBezTo>
                    <a:pt x="1321" y="9981"/>
                    <a:pt x="1196" y="10365"/>
                    <a:pt x="1097" y="10753"/>
                  </a:cubicBezTo>
                  <a:cubicBezTo>
                    <a:pt x="897" y="11533"/>
                    <a:pt x="796" y="12331"/>
                    <a:pt x="796" y="13132"/>
                  </a:cubicBezTo>
                  <a:cubicBezTo>
                    <a:pt x="799" y="13528"/>
                    <a:pt x="843" y="13924"/>
                    <a:pt x="927" y="14313"/>
                  </a:cubicBezTo>
                  <a:cubicBezTo>
                    <a:pt x="1013" y="14697"/>
                    <a:pt x="1141" y="15073"/>
                    <a:pt x="1310" y="15433"/>
                  </a:cubicBezTo>
                  <a:cubicBezTo>
                    <a:pt x="1338" y="15496"/>
                    <a:pt x="1369" y="15557"/>
                    <a:pt x="1402" y="15623"/>
                  </a:cubicBezTo>
                  <a:cubicBezTo>
                    <a:pt x="1415" y="15648"/>
                    <a:pt x="1428" y="15674"/>
                    <a:pt x="1441" y="15700"/>
                  </a:cubicBezTo>
                  <a:lnTo>
                    <a:pt x="1476" y="15764"/>
                  </a:lnTo>
                  <a:cubicBezTo>
                    <a:pt x="1513" y="15832"/>
                    <a:pt x="1548" y="15897"/>
                    <a:pt x="1587" y="15960"/>
                  </a:cubicBezTo>
                  <a:cubicBezTo>
                    <a:pt x="1674" y="16114"/>
                    <a:pt x="1775" y="16270"/>
                    <a:pt x="1914" y="16472"/>
                  </a:cubicBezTo>
                  <a:cubicBezTo>
                    <a:pt x="2023" y="16631"/>
                    <a:pt x="2139" y="16786"/>
                    <a:pt x="2278" y="16968"/>
                  </a:cubicBezTo>
                  <a:cubicBezTo>
                    <a:pt x="2407" y="17136"/>
                    <a:pt x="2542" y="17301"/>
                    <a:pt x="2669" y="17456"/>
                  </a:cubicBezTo>
                  <a:cubicBezTo>
                    <a:pt x="2831" y="17651"/>
                    <a:pt x="3001" y="17849"/>
                    <a:pt x="3165" y="18041"/>
                  </a:cubicBezTo>
                  <a:cubicBezTo>
                    <a:pt x="3272" y="18166"/>
                    <a:pt x="3378" y="18290"/>
                    <a:pt x="3492" y="18424"/>
                  </a:cubicBezTo>
                  <a:cubicBezTo>
                    <a:pt x="3606" y="18559"/>
                    <a:pt x="3756" y="18736"/>
                    <a:pt x="3907" y="18919"/>
                  </a:cubicBezTo>
                  <a:cubicBezTo>
                    <a:pt x="3978" y="19006"/>
                    <a:pt x="4052" y="19099"/>
                    <a:pt x="4118" y="19182"/>
                  </a:cubicBezTo>
                  <a:cubicBezTo>
                    <a:pt x="4184" y="19265"/>
                    <a:pt x="4246" y="19342"/>
                    <a:pt x="4308" y="19418"/>
                  </a:cubicBezTo>
                  <a:cubicBezTo>
                    <a:pt x="4415" y="19553"/>
                    <a:pt x="4529" y="19688"/>
                    <a:pt x="4640" y="19818"/>
                  </a:cubicBezTo>
                  <a:lnTo>
                    <a:pt x="4704" y="19894"/>
                  </a:lnTo>
                  <a:lnTo>
                    <a:pt x="4736" y="19930"/>
                  </a:lnTo>
                  <a:cubicBezTo>
                    <a:pt x="4860" y="20071"/>
                    <a:pt x="4988" y="20216"/>
                    <a:pt x="5119" y="20354"/>
                  </a:cubicBezTo>
                  <a:cubicBezTo>
                    <a:pt x="5406" y="20661"/>
                    <a:pt x="5702" y="20952"/>
                    <a:pt x="5996" y="21220"/>
                  </a:cubicBezTo>
                  <a:lnTo>
                    <a:pt x="6436" y="21600"/>
                  </a:lnTo>
                  <a:lnTo>
                    <a:pt x="3945" y="21600"/>
                  </a:lnTo>
                  <a:lnTo>
                    <a:pt x="3649" y="21312"/>
                  </a:lnTo>
                  <a:cubicBezTo>
                    <a:pt x="3031" y="20669"/>
                    <a:pt x="2478" y="19972"/>
                    <a:pt x="2001" y="19228"/>
                  </a:cubicBezTo>
                  <a:cubicBezTo>
                    <a:pt x="691" y="17178"/>
                    <a:pt x="1" y="14847"/>
                    <a:pt x="0" y="12473"/>
                  </a:cubicBezTo>
                  <a:cubicBezTo>
                    <a:pt x="-1" y="6919"/>
                    <a:pt x="3694" y="2153"/>
                    <a:pt x="8962" y="117"/>
                  </a:cubicBezTo>
                  <a:close/>
                </a:path>
              </a:pathLst>
            </a:custGeom>
            <a:gradFill>
              <a:gsLst>
                <a:gs pos="0">
                  <a:srgbClr val="000000">
                    <a:alpha val="9803"/>
                  </a:srgbClr>
                </a:gs>
                <a:gs pos="2000">
                  <a:srgbClr val="000000">
                    <a:alpha val="9803"/>
                  </a:srgbClr>
                </a:gs>
                <a:gs pos="16000">
                  <a:srgbClr val="70AD47">
                    <a:alpha val="9803"/>
                  </a:srgbClr>
                </a:gs>
                <a:gs pos="85000">
                  <a:srgbClr val="4472C4">
                    <a:alpha val="9803"/>
                  </a:srgbClr>
                </a:gs>
                <a:gs pos="100000">
                  <a:srgbClr val="000000">
                    <a:alpha val="9803"/>
                  </a:srgbClr>
                </a:gs>
              </a:gsLst>
              <a:lin ang="1200000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0" name="Google Shape;140;p30"/>
            <p:cNvSpPr/>
            <p:nvPr/>
          </p:nvSpPr>
          <p:spPr>
            <a:xfrm flipH="1">
              <a:off x="-1" y="0"/>
              <a:ext cx="6238676" cy="6858001"/>
            </a:xfrm>
            <a:custGeom>
              <a:rect b="b" l="l" r="r" t="t"/>
              <a:pathLst>
                <a:path extrusionOk="0" h="21600" w="21599">
                  <a:moveTo>
                    <a:pt x="21599" y="20934"/>
                  </a:moveTo>
                  <a:lnTo>
                    <a:pt x="21599" y="21600"/>
                  </a:lnTo>
                  <a:lnTo>
                    <a:pt x="20677" y="21600"/>
                  </a:lnTo>
                  <a:lnTo>
                    <a:pt x="21106" y="21295"/>
                  </a:lnTo>
                  <a:close/>
                  <a:moveTo>
                    <a:pt x="9286" y="0"/>
                  </a:moveTo>
                  <a:lnTo>
                    <a:pt x="20246" y="0"/>
                  </a:lnTo>
                  <a:lnTo>
                    <a:pt x="20773" y="215"/>
                  </a:lnTo>
                  <a:cubicBezTo>
                    <a:pt x="20984" y="309"/>
                    <a:pt x="21193" y="407"/>
                    <a:pt x="21398" y="511"/>
                  </a:cubicBezTo>
                  <a:lnTo>
                    <a:pt x="21599" y="620"/>
                  </a:lnTo>
                  <a:lnTo>
                    <a:pt x="21599" y="1692"/>
                  </a:lnTo>
                  <a:lnTo>
                    <a:pt x="21480" y="1629"/>
                  </a:lnTo>
                  <a:cubicBezTo>
                    <a:pt x="20729" y="1260"/>
                    <a:pt x="19930" y="976"/>
                    <a:pt x="19103" y="786"/>
                  </a:cubicBezTo>
                  <a:cubicBezTo>
                    <a:pt x="18692" y="691"/>
                    <a:pt x="18276" y="616"/>
                    <a:pt x="17856" y="563"/>
                  </a:cubicBezTo>
                  <a:cubicBezTo>
                    <a:pt x="17439" y="510"/>
                    <a:pt x="17019" y="476"/>
                    <a:pt x="16599" y="462"/>
                  </a:cubicBezTo>
                  <a:cubicBezTo>
                    <a:pt x="16417" y="455"/>
                    <a:pt x="16232" y="452"/>
                    <a:pt x="16050" y="452"/>
                  </a:cubicBezTo>
                  <a:cubicBezTo>
                    <a:pt x="15387" y="452"/>
                    <a:pt x="14726" y="497"/>
                    <a:pt x="14071" y="586"/>
                  </a:cubicBezTo>
                  <a:cubicBezTo>
                    <a:pt x="13641" y="648"/>
                    <a:pt x="13223" y="723"/>
                    <a:pt x="12828" y="809"/>
                  </a:cubicBezTo>
                  <a:cubicBezTo>
                    <a:pt x="12401" y="903"/>
                    <a:pt x="11990" y="1011"/>
                    <a:pt x="11605" y="1126"/>
                  </a:cubicBezTo>
                  <a:cubicBezTo>
                    <a:pt x="11203" y="1247"/>
                    <a:pt x="10804" y="1383"/>
                    <a:pt x="10414" y="1531"/>
                  </a:cubicBezTo>
                  <a:cubicBezTo>
                    <a:pt x="10025" y="1680"/>
                    <a:pt x="9636" y="1845"/>
                    <a:pt x="9258" y="2021"/>
                  </a:cubicBezTo>
                  <a:cubicBezTo>
                    <a:pt x="8495" y="2376"/>
                    <a:pt x="7761" y="2779"/>
                    <a:pt x="7060" y="3228"/>
                  </a:cubicBezTo>
                  <a:cubicBezTo>
                    <a:pt x="6917" y="3321"/>
                    <a:pt x="6729" y="3444"/>
                    <a:pt x="6542" y="3575"/>
                  </a:cubicBezTo>
                  <a:cubicBezTo>
                    <a:pt x="6471" y="3623"/>
                    <a:pt x="6399" y="3674"/>
                    <a:pt x="6329" y="3724"/>
                  </a:cubicBezTo>
                  <a:lnTo>
                    <a:pt x="6286" y="3754"/>
                  </a:lnTo>
                  <a:cubicBezTo>
                    <a:pt x="6196" y="3817"/>
                    <a:pt x="6110" y="3881"/>
                    <a:pt x="6037" y="3936"/>
                  </a:cubicBezTo>
                  <a:cubicBezTo>
                    <a:pt x="5675" y="4207"/>
                    <a:pt x="5359" y="4462"/>
                    <a:pt x="5066" y="4715"/>
                  </a:cubicBezTo>
                  <a:cubicBezTo>
                    <a:pt x="4436" y="5257"/>
                    <a:pt x="3858" y="5846"/>
                    <a:pt x="3337" y="6477"/>
                  </a:cubicBezTo>
                  <a:cubicBezTo>
                    <a:pt x="3071" y="6802"/>
                    <a:pt x="2823" y="7133"/>
                    <a:pt x="2600" y="7461"/>
                  </a:cubicBezTo>
                  <a:cubicBezTo>
                    <a:pt x="2351" y="7837"/>
                    <a:pt x="2146" y="8179"/>
                    <a:pt x="1974" y="8508"/>
                  </a:cubicBezTo>
                  <a:cubicBezTo>
                    <a:pt x="1923" y="8600"/>
                    <a:pt x="1876" y="8694"/>
                    <a:pt x="1836" y="8776"/>
                  </a:cubicBezTo>
                  <a:lnTo>
                    <a:pt x="1769" y="8910"/>
                  </a:lnTo>
                  <a:lnTo>
                    <a:pt x="1705" y="9046"/>
                  </a:lnTo>
                  <a:lnTo>
                    <a:pt x="1695" y="9067"/>
                  </a:lnTo>
                  <a:cubicBezTo>
                    <a:pt x="1656" y="9155"/>
                    <a:pt x="1618" y="9237"/>
                    <a:pt x="1584" y="9322"/>
                  </a:cubicBezTo>
                  <a:cubicBezTo>
                    <a:pt x="1569" y="9356"/>
                    <a:pt x="1555" y="9390"/>
                    <a:pt x="1541" y="9425"/>
                  </a:cubicBezTo>
                  <a:cubicBezTo>
                    <a:pt x="1515" y="9488"/>
                    <a:pt x="1491" y="9545"/>
                    <a:pt x="1469" y="9604"/>
                  </a:cubicBezTo>
                  <a:lnTo>
                    <a:pt x="1469" y="9606"/>
                  </a:lnTo>
                  <a:cubicBezTo>
                    <a:pt x="1321" y="9981"/>
                    <a:pt x="1196" y="10365"/>
                    <a:pt x="1097" y="10753"/>
                  </a:cubicBezTo>
                  <a:cubicBezTo>
                    <a:pt x="897" y="11533"/>
                    <a:pt x="796" y="12331"/>
                    <a:pt x="796" y="13132"/>
                  </a:cubicBezTo>
                  <a:cubicBezTo>
                    <a:pt x="799" y="13528"/>
                    <a:pt x="843" y="13924"/>
                    <a:pt x="927" y="14313"/>
                  </a:cubicBezTo>
                  <a:cubicBezTo>
                    <a:pt x="1013" y="14697"/>
                    <a:pt x="1141" y="15073"/>
                    <a:pt x="1310" y="15433"/>
                  </a:cubicBezTo>
                  <a:cubicBezTo>
                    <a:pt x="1338" y="15496"/>
                    <a:pt x="1369" y="15557"/>
                    <a:pt x="1402" y="15623"/>
                  </a:cubicBezTo>
                  <a:cubicBezTo>
                    <a:pt x="1415" y="15648"/>
                    <a:pt x="1428" y="15674"/>
                    <a:pt x="1441" y="15700"/>
                  </a:cubicBezTo>
                  <a:lnTo>
                    <a:pt x="1476" y="15764"/>
                  </a:lnTo>
                  <a:cubicBezTo>
                    <a:pt x="1513" y="15832"/>
                    <a:pt x="1548" y="15897"/>
                    <a:pt x="1587" y="15960"/>
                  </a:cubicBezTo>
                  <a:cubicBezTo>
                    <a:pt x="1674" y="16114"/>
                    <a:pt x="1775" y="16270"/>
                    <a:pt x="1914" y="16472"/>
                  </a:cubicBezTo>
                  <a:cubicBezTo>
                    <a:pt x="2023" y="16631"/>
                    <a:pt x="2139" y="16786"/>
                    <a:pt x="2278" y="16968"/>
                  </a:cubicBezTo>
                  <a:cubicBezTo>
                    <a:pt x="2407" y="17136"/>
                    <a:pt x="2542" y="17301"/>
                    <a:pt x="2669" y="17456"/>
                  </a:cubicBezTo>
                  <a:cubicBezTo>
                    <a:pt x="2831" y="17651"/>
                    <a:pt x="3001" y="17849"/>
                    <a:pt x="3165" y="18041"/>
                  </a:cubicBezTo>
                  <a:cubicBezTo>
                    <a:pt x="3272" y="18166"/>
                    <a:pt x="3378" y="18290"/>
                    <a:pt x="3492" y="18424"/>
                  </a:cubicBezTo>
                  <a:cubicBezTo>
                    <a:pt x="3606" y="18559"/>
                    <a:pt x="3756" y="18736"/>
                    <a:pt x="3907" y="18919"/>
                  </a:cubicBezTo>
                  <a:cubicBezTo>
                    <a:pt x="3978" y="19006"/>
                    <a:pt x="4052" y="19099"/>
                    <a:pt x="4118" y="19182"/>
                  </a:cubicBezTo>
                  <a:cubicBezTo>
                    <a:pt x="4184" y="19265"/>
                    <a:pt x="4246" y="19342"/>
                    <a:pt x="4308" y="19418"/>
                  </a:cubicBezTo>
                  <a:cubicBezTo>
                    <a:pt x="4415" y="19553"/>
                    <a:pt x="4529" y="19688"/>
                    <a:pt x="4640" y="19818"/>
                  </a:cubicBezTo>
                  <a:lnTo>
                    <a:pt x="4704" y="19894"/>
                  </a:lnTo>
                  <a:lnTo>
                    <a:pt x="4736" y="19930"/>
                  </a:lnTo>
                  <a:cubicBezTo>
                    <a:pt x="4860" y="20071"/>
                    <a:pt x="4988" y="20216"/>
                    <a:pt x="5119" y="20354"/>
                  </a:cubicBezTo>
                  <a:cubicBezTo>
                    <a:pt x="5406" y="20661"/>
                    <a:pt x="5702" y="20952"/>
                    <a:pt x="5996" y="21220"/>
                  </a:cubicBezTo>
                  <a:lnTo>
                    <a:pt x="6436" y="21600"/>
                  </a:lnTo>
                  <a:lnTo>
                    <a:pt x="3945" y="21600"/>
                  </a:lnTo>
                  <a:lnTo>
                    <a:pt x="3649" y="21312"/>
                  </a:lnTo>
                  <a:cubicBezTo>
                    <a:pt x="3031" y="20669"/>
                    <a:pt x="2478" y="19972"/>
                    <a:pt x="2001" y="19228"/>
                  </a:cubicBezTo>
                  <a:cubicBezTo>
                    <a:pt x="691" y="17178"/>
                    <a:pt x="1" y="14847"/>
                    <a:pt x="0" y="12473"/>
                  </a:cubicBezTo>
                  <a:cubicBezTo>
                    <a:pt x="-1" y="6919"/>
                    <a:pt x="3694" y="2153"/>
                    <a:pt x="8962" y="117"/>
                  </a:cubicBezTo>
                  <a:close/>
                </a:path>
              </a:pathLst>
            </a:custGeom>
            <a:gradFill>
              <a:gsLst>
                <a:gs pos="0">
                  <a:srgbClr val="000000">
                    <a:alpha val="9803"/>
                  </a:srgbClr>
                </a:gs>
                <a:gs pos="2000">
                  <a:srgbClr val="000000">
                    <a:alpha val="9803"/>
                  </a:srgbClr>
                </a:gs>
                <a:gs pos="16000">
                  <a:srgbClr val="70AD47">
                    <a:alpha val="9803"/>
                  </a:srgbClr>
                </a:gs>
                <a:gs pos="85000">
                  <a:srgbClr val="4472C4">
                    <a:alpha val="9803"/>
                  </a:srgbClr>
                </a:gs>
                <a:gs pos="100000">
                  <a:srgbClr val="000000">
                    <a:alpha val="9803"/>
                  </a:srgbClr>
                </a:gs>
              </a:gsLst>
              <a:lin ang="1200000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141" name="Google Shape;141;p30"/>
          <p:cNvCxnSpPr>
            <a:stCxn id="142" idx="0"/>
            <a:endCxn id="143" idx="0"/>
          </p:cNvCxnSpPr>
          <p:nvPr/>
        </p:nvCxnSpPr>
        <p:spPr>
          <a:xfrm>
            <a:off x="2903929" y="3942172"/>
            <a:ext cx="1880700" cy="0"/>
          </a:xfrm>
          <a:prstGeom prst="straightConnector1">
            <a:avLst/>
          </a:prstGeom>
          <a:noFill/>
          <a:ln cap="flat" cmpd="sng" w="19050">
            <a:solidFill>
              <a:srgbClr val="D7D5D5"/>
            </a:solidFill>
            <a:prstDash val="solid"/>
            <a:miter lim="8000"/>
            <a:headEnd len="sm" w="sm" type="none"/>
            <a:tailEnd len="sm" w="sm" type="none"/>
          </a:ln>
        </p:spPr>
      </p:cxnSp>
      <p:cxnSp>
        <p:nvCxnSpPr>
          <p:cNvPr id="144" name="Google Shape;144;p30"/>
          <p:cNvCxnSpPr>
            <a:stCxn id="145" idx="0"/>
            <a:endCxn id="146" idx="0"/>
          </p:cNvCxnSpPr>
          <p:nvPr/>
        </p:nvCxnSpPr>
        <p:spPr>
          <a:xfrm>
            <a:off x="6617783" y="3966750"/>
            <a:ext cx="1935000" cy="79500"/>
          </a:xfrm>
          <a:prstGeom prst="straightConnector1">
            <a:avLst/>
          </a:prstGeom>
          <a:noFill/>
          <a:ln cap="flat" cmpd="sng" w="19050">
            <a:solidFill>
              <a:srgbClr val="D7D5D5"/>
            </a:solidFill>
            <a:prstDash val="solid"/>
            <a:miter lim="8000"/>
            <a:headEnd len="sm" w="sm" type="none"/>
            <a:tailEnd len="sm" w="sm" type="none"/>
          </a:ln>
        </p:spPr>
      </p:cxnSp>
      <p:cxnSp>
        <p:nvCxnSpPr>
          <p:cNvPr id="147" name="Google Shape;147;p30"/>
          <p:cNvCxnSpPr/>
          <p:nvPr/>
        </p:nvCxnSpPr>
        <p:spPr>
          <a:xfrm flipH="1" rot="10800000">
            <a:off x="4699363" y="4053985"/>
            <a:ext cx="1823170" cy="3515"/>
          </a:xfrm>
          <a:prstGeom prst="straightConnector1">
            <a:avLst/>
          </a:prstGeom>
          <a:noFill/>
          <a:ln cap="flat" cmpd="sng" w="19050">
            <a:solidFill>
              <a:srgbClr val="D7D5D5"/>
            </a:solidFill>
            <a:prstDash val="solid"/>
            <a:miter lim="8000"/>
            <a:headEnd len="sm" w="sm" type="none"/>
            <a:tailEnd len="sm" w="sm" type="none"/>
          </a:ln>
        </p:spPr>
      </p:cxnSp>
      <p:cxnSp>
        <p:nvCxnSpPr>
          <p:cNvPr id="148" name="Google Shape;148;p30"/>
          <p:cNvCxnSpPr/>
          <p:nvPr/>
        </p:nvCxnSpPr>
        <p:spPr>
          <a:xfrm>
            <a:off x="8552846" y="4046397"/>
            <a:ext cx="2196167" cy="15178"/>
          </a:xfrm>
          <a:prstGeom prst="straightConnector1">
            <a:avLst/>
          </a:prstGeom>
          <a:noFill/>
          <a:ln cap="flat" cmpd="sng" w="19050">
            <a:solidFill>
              <a:srgbClr val="D7D5D5"/>
            </a:solidFill>
            <a:prstDash val="solid"/>
            <a:miter lim="8000"/>
            <a:headEnd len="sm" w="sm" type="none"/>
            <a:tailEnd len="sm" w="sm" type="none"/>
          </a:ln>
        </p:spPr>
      </p:cxnSp>
      <p:cxnSp>
        <p:nvCxnSpPr>
          <p:cNvPr id="149" name="Google Shape;149;p30"/>
          <p:cNvCxnSpPr/>
          <p:nvPr/>
        </p:nvCxnSpPr>
        <p:spPr>
          <a:xfrm flipH="1" rot="10800000">
            <a:off x="1379328" y="4037422"/>
            <a:ext cx="1429351" cy="8977"/>
          </a:xfrm>
          <a:prstGeom prst="straightConnector1">
            <a:avLst/>
          </a:prstGeom>
          <a:noFill/>
          <a:ln cap="flat" cmpd="sng" w="19050">
            <a:solidFill>
              <a:srgbClr val="D7D5D5"/>
            </a:solidFill>
            <a:prstDash val="solid"/>
            <a:miter lim="8000"/>
            <a:headEnd len="sm" w="sm" type="none"/>
            <a:tailEnd len="sm" w="sm" type="none"/>
          </a:ln>
        </p:spPr>
      </p:cxnSp>
      <p:sp>
        <p:nvSpPr>
          <p:cNvPr id="150" name="Google Shape;150;p30"/>
          <p:cNvSpPr/>
          <p:nvPr/>
        </p:nvSpPr>
        <p:spPr>
          <a:xfrm>
            <a:off x="837796" y="4056635"/>
            <a:ext cx="459582" cy="459583"/>
          </a:xfrm>
          <a:custGeom>
            <a:rect b="b" l="l" r="r" t="t"/>
            <a:pathLst>
              <a:path extrusionOk="0" h="21600" w="21600">
                <a:moveTo>
                  <a:pt x="21600" y="21600"/>
                </a:moveTo>
                <a:cubicBezTo>
                  <a:pt x="9671" y="21600"/>
                  <a:pt x="0" y="11929"/>
                  <a:pt x="0" y="0"/>
                </a:cubicBezTo>
              </a:path>
            </a:pathLst>
          </a:custGeom>
          <a:noFill/>
          <a:ln cap="flat" cmpd="sng" w="1905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51" name="Google Shape;151;p30"/>
          <p:cNvCxnSpPr/>
          <p:nvPr/>
        </p:nvCxnSpPr>
        <p:spPr>
          <a:xfrm>
            <a:off x="-62676" y="4056643"/>
            <a:ext cx="1267525" cy="1"/>
          </a:xfrm>
          <a:prstGeom prst="straightConnector1">
            <a:avLst/>
          </a:prstGeom>
          <a:noFill/>
          <a:ln cap="flat" cmpd="sng" w="19050">
            <a:solidFill>
              <a:srgbClr val="D7D5D5"/>
            </a:solidFill>
            <a:prstDash val="solid"/>
            <a:miter lim="8000"/>
            <a:headEnd len="sm" w="sm" type="none"/>
            <a:tailEnd len="sm" w="sm" type="none"/>
          </a:ln>
        </p:spPr>
      </p:cxnSp>
      <p:sp>
        <p:nvSpPr>
          <p:cNvPr id="152" name="Google Shape;152;p30"/>
          <p:cNvSpPr/>
          <p:nvPr/>
        </p:nvSpPr>
        <p:spPr>
          <a:xfrm>
            <a:off x="1204849" y="3961393"/>
            <a:ext cx="190501" cy="19050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3" name="Google Shape;153;p30"/>
          <p:cNvSpPr/>
          <p:nvPr/>
        </p:nvSpPr>
        <p:spPr>
          <a:xfrm>
            <a:off x="1085785" y="3842330"/>
            <a:ext cx="428627" cy="428627"/>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41" y="10800"/>
                </a:moveTo>
                <a:cubicBezTo>
                  <a:pt x="1141" y="16135"/>
                  <a:pt x="5465" y="20459"/>
                  <a:pt x="10800" y="20459"/>
                </a:cubicBezTo>
                <a:cubicBezTo>
                  <a:pt x="16135" y="20459"/>
                  <a:pt x="20459" y="16135"/>
                  <a:pt x="20459" y="10800"/>
                </a:cubicBezTo>
                <a:cubicBezTo>
                  <a:pt x="20459" y="5465"/>
                  <a:pt x="16135" y="1141"/>
                  <a:pt x="10800" y="1141"/>
                </a:cubicBezTo>
                <a:cubicBezTo>
                  <a:pt x="5465" y="1141"/>
                  <a:pt x="1141" y="5465"/>
                  <a:pt x="1141"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4" name="Google Shape;154;p30"/>
          <p:cNvSpPr/>
          <p:nvPr/>
        </p:nvSpPr>
        <p:spPr>
          <a:xfrm>
            <a:off x="952914" y="3709458"/>
            <a:ext cx="694371" cy="694371"/>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22" y="10800"/>
                </a:moveTo>
                <a:cubicBezTo>
                  <a:pt x="622" y="16421"/>
                  <a:pt x="5179" y="20978"/>
                  <a:pt x="10800" y="20978"/>
                </a:cubicBezTo>
                <a:cubicBezTo>
                  <a:pt x="16421" y="20978"/>
                  <a:pt x="20978" y="16421"/>
                  <a:pt x="20978" y="10800"/>
                </a:cubicBezTo>
                <a:cubicBezTo>
                  <a:pt x="20978" y="5179"/>
                  <a:pt x="16421" y="622"/>
                  <a:pt x="10800" y="622"/>
                </a:cubicBezTo>
                <a:cubicBezTo>
                  <a:pt x="5179" y="622"/>
                  <a:pt x="622" y="5179"/>
                  <a:pt x="622"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55" name="Google Shape;155;p30"/>
          <p:cNvCxnSpPr/>
          <p:nvPr/>
        </p:nvCxnSpPr>
        <p:spPr>
          <a:xfrm flipH="1" rot="10800000">
            <a:off x="1300100" y="4403830"/>
            <a:ext cx="1" cy="1033388"/>
          </a:xfrm>
          <a:prstGeom prst="straightConnector1">
            <a:avLst/>
          </a:prstGeom>
          <a:noFill/>
          <a:ln cap="flat" cmpd="sng" w="19050">
            <a:solidFill>
              <a:srgbClr val="D7D5D5"/>
            </a:solidFill>
            <a:prstDash val="solid"/>
            <a:miter lim="8000"/>
            <a:headEnd len="sm" w="sm" type="none"/>
            <a:tailEnd len="sm" w="sm" type="none"/>
          </a:ln>
        </p:spPr>
      </p:cxnSp>
      <p:sp>
        <p:nvSpPr>
          <p:cNvPr id="156" name="Google Shape;156;p30"/>
          <p:cNvSpPr/>
          <p:nvPr/>
        </p:nvSpPr>
        <p:spPr>
          <a:xfrm>
            <a:off x="1237978" y="5412083"/>
            <a:ext cx="124241" cy="12424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7" name="Google Shape;157;p30"/>
          <p:cNvSpPr txBox="1"/>
          <p:nvPr/>
        </p:nvSpPr>
        <p:spPr>
          <a:xfrm>
            <a:off x="279930" y="5689367"/>
            <a:ext cx="2533516" cy="554594"/>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0" i="0" lang="en-CA" sz="1600" u="none" cap="none" strike="noStrike">
                <a:solidFill>
                  <a:srgbClr val="FFFFFF"/>
                </a:solidFill>
                <a:latin typeface="Calibri"/>
                <a:ea typeface="Calibri"/>
                <a:cs typeface="Calibri"/>
                <a:sym typeface="Calibri"/>
              </a:rPr>
              <a:t>Product Vision &amp; Description</a:t>
            </a:r>
            <a:endParaRPr/>
          </a:p>
        </p:txBody>
      </p:sp>
      <p:sp>
        <p:nvSpPr>
          <p:cNvPr id="158" name="Google Shape;158;p30"/>
          <p:cNvSpPr/>
          <p:nvPr/>
        </p:nvSpPr>
        <p:spPr>
          <a:xfrm rot="5400000">
            <a:off x="2444356" y="3575119"/>
            <a:ext cx="459582" cy="459582"/>
          </a:xfrm>
          <a:custGeom>
            <a:rect b="b" l="l" r="r" t="t"/>
            <a:pathLst>
              <a:path extrusionOk="0" h="21600" w="21600">
                <a:moveTo>
                  <a:pt x="21600" y="21600"/>
                </a:moveTo>
                <a:cubicBezTo>
                  <a:pt x="9671" y="21600"/>
                  <a:pt x="0" y="11929"/>
                  <a:pt x="0" y="0"/>
                </a:cubicBezTo>
              </a:path>
            </a:pathLst>
          </a:custGeom>
          <a:noFill/>
          <a:ln cap="flat" cmpd="sng" w="1905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 name="Google Shape;142;p30"/>
          <p:cNvSpPr/>
          <p:nvPr/>
        </p:nvSpPr>
        <p:spPr>
          <a:xfrm>
            <a:off x="2808678" y="3942172"/>
            <a:ext cx="190501" cy="19050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9" name="Google Shape;159;p30"/>
          <p:cNvSpPr/>
          <p:nvPr/>
        </p:nvSpPr>
        <p:spPr>
          <a:xfrm>
            <a:off x="2689616" y="3823108"/>
            <a:ext cx="428627" cy="428627"/>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41" y="10800"/>
                </a:moveTo>
                <a:cubicBezTo>
                  <a:pt x="1141" y="16135"/>
                  <a:pt x="5465" y="20459"/>
                  <a:pt x="10800" y="20459"/>
                </a:cubicBezTo>
                <a:cubicBezTo>
                  <a:pt x="16135" y="20459"/>
                  <a:pt x="20459" y="16135"/>
                  <a:pt x="20459" y="10800"/>
                </a:cubicBezTo>
                <a:cubicBezTo>
                  <a:pt x="20459" y="5465"/>
                  <a:pt x="16135" y="1141"/>
                  <a:pt x="10800" y="1141"/>
                </a:cubicBezTo>
                <a:cubicBezTo>
                  <a:pt x="5465" y="1141"/>
                  <a:pt x="1141" y="5465"/>
                  <a:pt x="1141"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0" name="Google Shape;160;p30"/>
          <p:cNvSpPr/>
          <p:nvPr/>
        </p:nvSpPr>
        <p:spPr>
          <a:xfrm>
            <a:off x="2556743" y="3690237"/>
            <a:ext cx="694371" cy="694371"/>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22" y="10800"/>
                </a:moveTo>
                <a:cubicBezTo>
                  <a:pt x="622" y="16421"/>
                  <a:pt x="5179" y="20978"/>
                  <a:pt x="10800" y="20978"/>
                </a:cubicBezTo>
                <a:cubicBezTo>
                  <a:pt x="16421" y="20978"/>
                  <a:pt x="20978" y="16421"/>
                  <a:pt x="20978" y="10800"/>
                </a:cubicBezTo>
                <a:cubicBezTo>
                  <a:pt x="20978" y="5179"/>
                  <a:pt x="16421" y="622"/>
                  <a:pt x="10800" y="622"/>
                </a:cubicBezTo>
                <a:cubicBezTo>
                  <a:pt x="5179" y="622"/>
                  <a:pt x="622" y="5179"/>
                  <a:pt x="622"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61" name="Google Shape;161;p30"/>
          <p:cNvCxnSpPr/>
          <p:nvPr/>
        </p:nvCxnSpPr>
        <p:spPr>
          <a:xfrm flipH="1" rot="10800000">
            <a:off x="2903929" y="2656850"/>
            <a:ext cx="1" cy="1033388"/>
          </a:xfrm>
          <a:prstGeom prst="straightConnector1">
            <a:avLst/>
          </a:prstGeom>
          <a:noFill/>
          <a:ln cap="flat" cmpd="sng" w="19050">
            <a:solidFill>
              <a:srgbClr val="D7D5D5"/>
            </a:solidFill>
            <a:prstDash val="solid"/>
            <a:miter lim="8000"/>
            <a:headEnd len="sm" w="sm" type="none"/>
            <a:tailEnd len="sm" w="sm" type="none"/>
          </a:ln>
        </p:spPr>
      </p:cxnSp>
      <p:sp>
        <p:nvSpPr>
          <p:cNvPr id="162" name="Google Shape;162;p30"/>
          <p:cNvSpPr/>
          <p:nvPr/>
        </p:nvSpPr>
        <p:spPr>
          <a:xfrm>
            <a:off x="2841808" y="2610493"/>
            <a:ext cx="124241" cy="12424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3" name="Google Shape;163;p30"/>
          <p:cNvSpPr txBox="1"/>
          <p:nvPr/>
        </p:nvSpPr>
        <p:spPr>
          <a:xfrm>
            <a:off x="2373167" y="2180139"/>
            <a:ext cx="1691564" cy="300594"/>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0" i="0" lang="en-CA" sz="1600" u="none" cap="none" strike="noStrike">
                <a:solidFill>
                  <a:srgbClr val="FFFFFF"/>
                </a:solidFill>
                <a:latin typeface="Calibri"/>
                <a:ea typeface="Calibri"/>
                <a:cs typeface="Calibri"/>
                <a:sym typeface="Calibri"/>
              </a:rPr>
              <a:t>Architecture</a:t>
            </a:r>
            <a:endParaRPr/>
          </a:p>
        </p:txBody>
      </p:sp>
      <p:sp>
        <p:nvSpPr>
          <p:cNvPr id="164" name="Google Shape;164;p30"/>
          <p:cNvSpPr/>
          <p:nvPr/>
        </p:nvSpPr>
        <p:spPr>
          <a:xfrm>
            <a:off x="4322418" y="4037413"/>
            <a:ext cx="459582" cy="459582"/>
          </a:xfrm>
          <a:custGeom>
            <a:rect b="b" l="l" r="r" t="t"/>
            <a:pathLst>
              <a:path extrusionOk="0" h="21600" w="21600">
                <a:moveTo>
                  <a:pt x="21600" y="21600"/>
                </a:moveTo>
                <a:cubicBezTo>
                  <a:pt x="9671" y="21600"/>
                  <a:pt x="0" y="11929"/>
                  <a:pt x="0" y="0"/>
                </a:cubicBezTo>
              </a:path>
            </a:pathLst>
          </a:custGeom>
          <a:noFill/>
          <a:ln cap="flat" cmpd="sng" w="1905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3" name="Google Shape;143;p30"/>
          <p:cNvSpPr/>
          <p:nvPr/>
        </p:nvSpPr>
        <p:spPr>
          <a:xfrm>
            <a:off x="4689471" y="3942172"/>
            <a:ext cx="190501" cy="19050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5" name="Google Shape;165;p30"/>
          <p:cNvSpPr/>
          <p:nvPr/>
        </p:nvSpPr>
        <p:spPr>
          <a:xfrm>
            <a:off x="4570407" y="3823108"/>
            <a:ext cx="428627" cy="428627"/>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41" y="10800"/>
                </a:moveTo>
                <a:cubicBezTo>
                  <a:pt x="1141" y="16135"/>
                  <a:pt x="5465" y="20459"/>
                  <a:pt x="10800" y="20459"/>
                </a:cubicBezTo>
                <a:cubicBezTo>
                  <a:pt x="16135" y="20459"/>
                  <a:pt x="20459" y="16135"/>
                  <a:pt x="20459" y="10800"/>
                </a:cubicBezTo>
                <a:cubicBezTo>
                  <a:pt x="20459" y="5465"/>
                  <a:pt x="16135" y="1141"/>
                  <a:pt x="10800" y="1141"/>
                </a:cubicBezTo>
                <a:cubicBezTo>
                  <a:pt x="5465" y="1141"/>
                  <a:pt x="1141" y="5465"/>
                  <a:pt x="1141"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6" name="Google Shape;166;p30"/>
          <p:cNvSpPr/>
          <p:nvPr/>
        </p:nvSpPr>
        <p:spPr>
          <a:xfrm>
            <a:off x="4437536" y="3690237"/>
            <a:ext cx="694371" cy="694371"/>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22" y="10800"/>
                </a:moveTo>
                <a:cubicBezTo>
                  <a:pt x="622" y="16421"/>
                  <a:pt x="5179" y="20978"/>
                  <a:pt x="10800" y="20978"/>
                </a:cubicBezTo>
                <a:cubicBezTo>
                  <a:pt x="16421" y="20978"/>
                  <a:pt x="20978" y="16421"/>
                  <a:pt x="20978" y="10800"/>
                </a:cubicBezTo>
                <a:cubicBezTo>
                  <a:pt x="20978" y="5179"/>
                  <a:pt x="16421" y="622"/>
                  <a:pt x="10800" y="622"/>
                </a:cubicBezTo>
                <a:cubicBezTo>
                  <a:pt x="5179" y="622"/>
                  <a:pt x="622" y="5179"/>
                  <a:pt x="622"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67" name="Google Shape;167;p30"/>
          <p:cNvCxnSpPr/>
          <p:nvPr/>
        </p:nvCxnSpPr>
        <p:spPr>
          <a:xfrm flipH="1" rot="10800000">
            <a:off x="4784721" y="4384607"/>
            <a:ext cx="1" cy="1033388"/>
          </a:xfrm>
          <a:prstGeom prst="straightConnector1">
            <a:avLst/>
          </a:prstGeom>
          <a:noFill/>
          <a:ln cap="flat" cmpd="sng" w="19050">
            <a:solidFill>
              <a:srgbClr val="D7D5D5"/>
            </a:solidFill>
            <a:prstDash val="solid"/>
            <a:miter lim="8000"/>
            <a:headEnd len="sm" w="sm" type="none"/>
            <a:tailEnd len="sm" w="sm" type="none"/>
          </a:ln>
        </p:spPr>
      </p:cxnSp>
      <p:sp>
        <p:nvSpPr>
          <p:cNvPr id="168" name="Google Shape;168;p30"/>
          <p:cNvSpPr/>
          <p:nvPr/>
        </p:nvSpPr>
        <p:spPr>
          <a:xfrm>
            <a:off x="4722600" y="5392861"/>
            <a:ext cx="124241" cy="12424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9" name="Google Shape;169;p30"/>
          <p:cNvSpPr txBox="1"/>
          <p:nvPr/>
        </p:nvSpPr>
        <p:spPr>
          <a:xfrm>
            <a:off x="3138791" y="5688264"/>
            <a:ext cx="3586299" cy="30059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600"/>
              <a:buFont typeface="Calibri"/>
              <a:buNone/>
            </a:pPr>
            <a:r>
              <a:rPr b="0" i="0" lang="en-CA" sz="1600" u="none" cap="none" strike="noStrike">
                <a:solidFill>
                  <a:srgbClr val="FFFFFF"/>
                </a:solidFill>
                <a:latin typeface="Calibri"/>
                <a:ea typeface="Calibri"/>
                <a:cs typeface="Calibri"/>
                <a:sym typeface="Calibri"/>
              </a:rPr>
              <a:t>Technology</a:t>
            </a:r>
            <a:endParaRPr/>
          </a:p>
        </p:txBody>
      </p:sp>
      <p:sp>
        <p:nvSpPr>
          <p:cNvPr id="170" name="Google Shape;170;p30"/>
          <p:cNvSpPr/>
          <p:nvPr/>
        </p:nvSpPr>
        <p:spPr>
          <a:xfrm>
            <a:off x="8185794" y="4046390"/>
            <a:ext cx="459582" cy="459582"/>
          </a:xfrm>
          <a:custGeom>
            <a:rect b="b" l="l" r="r" t="t"/>
            <a:pathLst>
              <a:path extrusionOk="0" h="21600" w="21600">
                <a:moveTo>
                  <a:pt x="21600" y="21600"/>
                </a:moveTo>
                <a:cubicBezTo>
                  <a:pt x="9671" y="21600"/>
                  <a:pt x="0" y="11929"/>
                  <a:pt x="0" y="0"/>
                </a:cubicBezTo>
              </a:path>
            </a:pathLst>
          </a:custGeom>
          <a:noFill/>
          <a:ln cap="flat" cmpd="sng" w="1905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6" name="Google Shape;146;p30"/>
          <p:cNvSpPr/>
          <p:nvPr/>
        </p:nvSpPr>
        <p:spPr>
          <a:xfrm rot="-5400000">
            <a:off x="8552846" y="3951147"/>
            <a:ext cx="190501" cy="19050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1" name="Google Shape;171;p30"/>
          <p:cNvSpPr/>
          <p:nvPr/>
        </p:nvSpPr>
        <p:spPr>
          <a:xfrm rot="-5400000">
            <a:off x="8433783" y="3832085"/>
            <a:ext cx="428627" cy="428627"/>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41" y="10800"/>
                </a:moveTo>
                <a:cubicBezTo>
                  <a:pt x="1141" y="16135"/>
                  <a:pt x="5465" y="20459"/>
                  <a:pt x="10800" y="20459"/>
                </a:cubicBezTo>
                <a:cubicBezTo>
                  <a:pt x="16135" y="20459"/>
                  <a:pt x="20459" y="16135"/>
                  <a:pt x="20459" y="10800"/>
                </a:cubicBezTo>
                <a:cubicBezTo>
                  <a:pt x="20459" y="5465"/>
                  <a:pt x="16135" y="1141"/>
                  <a:pt x="10800" y="1141"/>
                </a:cubicBezTo>
                <a:cubicBezTo>
                  <a:pt x="5465" y="1141"/>
                  <a:pt x="1141" y="5465"/>
                  <a:pt x="1141"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2" name="Google Shape;172;p30"/>
          <p:cNvSpPr/>
          <p:nvPr/>
        </p:nvSpPr>
        <p:spPr>
          <a:xfrm rot="-5400000">
            <a:off x="8300911" y="3699212"/>
            <a:ext cx="694371" cy="694371"/>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22" y="10800"/>
                </a:moveTo>
                <a:cubicBezTo>
                  <a:pt x="622" y="16421"/>
                  <a:pt x="5179" y="20978"/>
                  <a:pt x="10800" y="20978"/>
                </a:cubicBezTo>
                <a:cubicBezTo>
                  <a:pt x="16421" y="20978"/>
                  <a:pt x="20978" y="16421"/>
                  <a:pt x="20978" y="10800"/>
                </a:cubicBezTo>
                <a:cubicBezTo>
                  <a:pt x="20978" y="5179"/>
                  <a:pt x="16421" y="622"/>
                  <a:pt x="10800" y="622"/>
                </a:cubicBezTo>
                <a:cubicBezTo>
                  <a:pt x="5179" y="622"/>
                  <a:pt x="622" y="5179"/>
                  <a:pt x="622"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73" name="Google Shape;173;p30"/>
          <p:cNvCxnSpPr/>
          <p:nvPr/>
        </p:nvCxnSpPr>
        <p:spPr>
          <a:xfrm>
            <a:off x="8648096" y="4393583"/>
            <a:ext cx="1" cy="1075185"/>
          </a:xfrm>
          <a:prstGeom prst="straightConnector1">
            <a:avLst/>
          </a:prstGeom>
          <a:noFill/>
          <a:ln cap="flat" cmpd="sng" w="19050">
            <a:solidFill>
              <a:srgbClr val="D7D5D5"/>
            </a:solidFill>
            <a:prstDash val="solid"/>
            <a:miter lim="8000"/>
            <a:headEnd len="sm" w="sm" type="none"/>
            <a:tailEnd len="sm" w="sm" type="none"/>
          </a:ln>
        </p:spPr>
      </p:cxnSp>
      <p:sp>
        <p:nvSpPr>
          <p:cNvPr id="174" name="Google Shape;174;p30"/>
          <p:cNvSpPr/>
          <p:nvPr/>
        </p:nvSpPr>
        <p:spPr>
          <a:xfrm>
            <a:off x="8585976" y="5344528"/>
            <a:ext cx="124241" cy="12424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5" name="Google Shape;175;p30"/>
          <p:cNvSpPr txBox="1"/>
          <p:nvPr/>
        </p:nvSpPr>
        <p:spPr>
          <a:xfrm>
            <a:off x="5214850" y="1797892"/>
            <a:ext cx="2681626" cy="30059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600"/>
              <a:buFont typeface="Calibri"/>
              <a:buNone/>
            </a:pPr>
            <a:r>
              <a:rPr b="0" i="0" lang="en-CA" sz="1600" u="none" cap="none" strike="noStrike">
                <a:solidFill>
                  <a:srgbClr val="FFFFFF"/>
                </a:solidFill>
                <a:latin typeface="Calibri"/>
                <a:ea typeface="Calibri"/>
                <a:cs typeface="Calibri"/>
                <a:sym typeface="Calibri"/>
              </a:rPr>
              <a:t>Personas &amp; Epics</a:t>
            </a:r>
            <a:endParaRPr/>
          </a:p>
        </p:txBody>
      </p:sp>
      <p:sp>
        <p:nvSpPr>
          <p:cNvPr id="176" name="Google Shape;176;p30"/>
          <p:cNvSpPr/>
          <p:nvPr/>
        </p:nvSpPr>
        <p:spPr>
          <a:xfrm rot="10800000">
            <a:off x="10689614" y="3602002"/>
            <a:ext cx="459582" cy="459582"/>
          </a:xfrm>
          <a:custGeom>
            <a:rect b="b" l="l" r="r" t="t"/>
            <a:pathLst>
              <a:path extrusionOk="0" h="21600" w="21600">
                <a:moveTo>
                  <a:pt x="21600" y="21600"/>
                </a:moveTo>
                <a:cubicBezTo>
                  <a:pt x="9671" y="21600"/>
                  <a:pt x="0" y="11929"/>
                  <a:pt x="0" y="0"/>
                </a:cubicBezTo>
              </a:path>
            </a:pathLst>
          </a:custGeom>
          <a:noFill/>
          <a:ln cap="flat" cmpd="sng" w="1905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 name="Google Shape;177;p30"/>
          <p:cNvSpPr/>
          <p:nvPr/>
        </p:nvSpPr>
        <p:spPr>
          <a:xfrm rot="10800000">
            <a:off x="10591642" y="3966324"/>
            <a:ext cx="190501" cy="19050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 name="Google Shape;178;p30"/>
          <p:cNvSpPr/>
          <p:nvPr/>
        </p:nvSpPr>
        <p:spPr>
          <a:xfrm rot="10800000">
            <a:off x="10472580" y="3847262"/>
            <a:ext cx="428627" cy="428627"/>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41" y="10800"/>
                </a:moveTo>
                <a:cubicBezTo>
                  <a:pt x="1141" y="16135"/>
                  <a:pt x="5465" y="20459"/>
                  <a:pt x="10800" y="20459"/>
                </a:cubicBezTo>
                <a:cubicBezTo>
                  <a:pt x="16135" y="20459"/>
                  <a:pt x="20459" y="16135"/>
                  <a:pt x="20459" y="10800"/>
                </a:cubicBezTo>
                <a:cubicBezTo>
                  <a:pt x="20459" y="5465"/>
                  <a:pt x="16135" y="1141"/>
                  <a:pt x="10800" y="1141"/>
                </a:cubicBezTo>
                <a:cubicBezTo>
                  <a:pt x="5465" y="1141"/>
                  <a:pt x="1141" y="5465"/>
                  <a:pt x="1141"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 name="Google Shape;179;p30"/>
          <p:cNvSpPr/>
          <p:nvPr/>
        </p:nvSpPr>
        <p:spPr>
          <a:xfrm rot="10800000">
            <a:off x="10339707" y="3714389"/>
            <a:ext cx="694371" cy="694371"/>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22" y="10800"/>
                </a:moveTo>
                <a:cubicBezTo>
                  <a:pt x="622" y="16421"/>
                  <a:pt x="5179" y="20978"/>
                  <a:pt x="10800" y="20978"/>
                </a:cubicBezTo>
                <a:cubicBezTo>
                  <a:pt x="16421" y="20978"/>
                  <a:pt x="20978" y="16421"/>
                  <a:pt x="20978" y="10800"/>
                </a:cubicBezTo>
                <a:cubicBezTo>
                  <a:pt x="20978" y="5179"/>
                  <a:pt x="16421" y="622"/>
                  <a:pt x="10800" y="622"/>
                </a:cubicBezTo>
                <a:cubicBezTo>
                  <a:pt x="5179" y="622"/>
                  <a:pt x="622" y="5179"/>
                  <a:pt x="622"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80" name="Google Shape;180;p30"/>
          <p:cNvCxnSpPr/>
          <p:nvPr/>
        </p:nvCxnSpPr>
        <p:spPr>
          <a:xfrm>
            <a:off x="10674053" y="2697192"/>
            <a:ext cx="1" cy="1033388"/>
          </a:xfrm>
          <a:prstGeom prst="straightConnector1">
            <a:avLst/>
          </a:prstGeom>
          <a:noFill/>
          <a:ln cap="flat" cmpd="sng" w="19050">
            <a:solidFill>
              <a:srgbClr val="D7D5D5"/>
            </a:solidFill>
            <a:prstDash val="solid"/>
            <a:miter lim="8000"/>
            <a:headEnd len="sm" w="sm" type="none"/>
            <a:tailEnd len="sm" w="sm" type="none"/>
          </a:ln>
        </p:spPr>
      </p:cxnSp>
      <p:sp>
        <p:nvSpPr>
          <p:cNvPr id="181" name="Google Shape;181;p30"/>
          <p:cNvSpPr/>
          <p:nvPr/>
        </p:nvSpPr>
        <p:spPr>
          <a:xfrm>
            <a:off x="10611933" y="2594322"/>
            <a:ext cx="124241" cy="12424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2" name="Google Shape;182;p30"/>
          <p:cNvSpPr txBox="1"/>
          <p:nvPr/>
        </p:nvSpPr>
        <p:spPr>
          <a:xfrm>
            <a:off x="7788686" y="5701634"/>
            <a:ext cx="2231013" cy="30059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0" i="0" lang="en-CA" sz="1600" u="none" cap="none" strike="noStrike">
                <a:solidFill>
                  <a:srgbClr val="FFFFFF"/>
                </a:solidFill>
                <a:latin typeface="Calibri"/>
                <a:ea typeface="Calibri"/>
                <a:cs typeface="Calibri"/>
                <a:sym typeface="Calibri"/>
              </a:rPr>
              <a:t>Implementation</a:t>
            </a:r>
            <a:endParaRPr/>
          </a:p>
        </p:txBody>
      </p:sp>
      <p:sp>
        <p:nvSpPr>
          <p:cNvPr id="183" name="Google Shape;183;p30"/>
          <p:cNvSpPr/>
          <p:nvPr/>
        </p:nvSpPr>
        <p:spPr>
          <a:xfrm rot="5400000">
            <a:off x="6158210" y="3599699"/>
            <a:ext cx="459582" cy="459582"/>
          </a:xfrm>
          <a:custGeom>
            <a:rect b="b" l="l" r="r" t="t"/>
            <a:pathLst>
              <a:path extrusionOk="0" h="21600" w="21600">
                <a:moveTo>
                  <a:pt x="21600" y="21600"/>
                </a:moveTo>
                <a:cubicBezTo>
                  <a:pt x="9671" y="21600"/>
                  <a:pt x="0" y="11929"/>
                  <a:pt x="0" y="0"/>
                </a:cubicBezTo>
              </a:path>
            </a:pathLst>
          </a:custGeom>
          <a:noFill/>
          <a:ln cap="flat" cmpd="sng" w="1905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 name="Google Shape;145;p30"/>
          <p:cNvSpPr/>
          <p:nvPr/>
        </p:nvSpPr>
        <p:spPr>
          <a:xfrm>
            <a:off x="6522532" y="3966750"/>
            <a:ext cx="190501" cy="19050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4" name="Google Shape;184;p30"/>
          <p:cNvSpPr/>
          <p:nvPr/>
        </p:nvSpPr>
        <p:spPr>
          <a:xfrm>
            <a:off x="6403470" y="3847688"/>
            <a:ext cx="428626" cy="428626"/>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41" y="10800"/>
                </a:moveTo>
                <a:cubicBezTo>
                  <a:pt x="1141" y="16135"/>
                  <a:pt x="5465" y="20459"/>
                  <a:pt x="10800" y="20459"/>
                </a:cubicBezTo>
                <a:cubicBezTo>
                  <a:pt x="16135" y="20459"/>
                  <a:pt x="20459" y="16135"/>
                  <a:pt x="20459" y="10800"/>
                </a:cubicBezTo>
                <a:cubicBezTo>
                  <a:pt x="20459" y="5465"/>
                  <a:pt x="16135" y="1141"/>
                  <a:pt x="10800" y="1141"/>
                </a:cubicBezTo>
                <a:cubicBezTo>
                  <a:pt x="5465" y="1141"/>
                  <a:pt x="1141" y="5465"/>
                  <a:pt x="1141"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5" name="Google Shape;185;p30"/>
          <p:cNvSpPr/>
          <p:nvPr/>
        </p:nvSpPr>
        <p:spPr>
          <a:xfrm>
            <a:off x="6270597" y="3714815"/>
            <a:ext cx="694371" cy="694371"/>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22" y="10800"/>
                </a:moveTo>
                <a:cubicBezTo>
                  <a:pt x="622" y="16421"/>
                  <a:pt x="5179" y="20978"/>
                  <a:pt x="10800" y="20978"/>
                </a:cubicBezTo>
                <a:cubicBezTo>
                  <a:pt x="16421" y="20978"/>
                  <a:pt x="20978" y="16421"/>
                  <a:pt x="20978" y="10800"/>
                </a:cubicBezTo>
                <a:cubicBezTo>
                  <a:pt x="20978" y="5179"/>
                  <a:pt x="16421" y="622"/>
                  <a:pt x="10800" y="622"/>
                </a:cubicBezTo>
                <a:cubicBezTo>
                  <a:pt x="5179" y="622"/>
                  <a:pt x="622" y="5179"/>
                  <a:pt x="622" y="10800"/>
                </a:cubicBezTo>
                <a:close/>
              </a:path>
            </a:pathLst>
          </a:custGeom>
          <a:solidFill>
            <a:srgbClr val="000000"/>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86" name="Google Shape;186;p30"/>
          <p:cNvCxnSpPr/>
          <p:nvPr/>
        </p:nvCxnSpPr>
        <p:spPr>
          <a:xfrm flipH="1" rot="10800000">
            <a:off x="6617783" y="2681428"/>
            <a:ext cx="1" cy="1033388"/>
          </a:xfrm>
          <a:prstGeom prst="straightConnector1">
            <a:avLst/>
          </a:prstGeom>
          <a:noFill/>
          <a:ln cap="flat" cmpd="sng" w="19050">
            <a:solidFill>
              <a:srgbClr val="D7D5D5"/>
            </a:solidFill>
            <a:prstDash val="solid"/>
            <a:miter lim="8000"/>
            <a:headEnd len="sm" w="sm" type="none"/>
            <a:tailEnd len="sm" w="sm" type="none"/>
          </a:ln>
        </p:spPr>
      </p:cxnSp>
      <p:sp>
        <p:nvSpPr>
          <p:cNvPr id="187" name="Google Shape;187;p30"/>
          <p:cNvSpPr/>
          <p:nvPr/>
        </p:nvSpPr>
        <p:spPr>
          <a:xfrm>
            <a:off x="6555662" y="2635073"/>
            <a:ext cx="124241" cy="124241"/>
          </a:xfrm>
          <a:prstGeom prst="ellipse">
            <a:avLst/>
          </a:prstGeom>
          <a:solidFill>
            <a:srgbClr val="FFFFFF"/>
          </a:solidFill>
          <a:ln cap="flat" cmpd="sng" w="12700">
            <a:solidFill>
              <a:srgbClr val="D7D5D5"/>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8" name="Google Shape;188;p30"/>
          <p:cNvSpPr txBox="1"/>
          <p:nvPr/>
        </p:nvSpPr>
        <p:spPr>
          <a:xfrm>
            <a:off x="10111138" y="2010861"/>
            <a:ext cx="1121653" cy="30059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600"/>
              <a:buFont typeface="Calibri"/>
              <a:buNone/>
            </a:pPr>
            <a:r>
              <a:rPr b="0" i="0" lang="en-CA" sz="1600" u="none" cap="none" strike="noStrike">
                <a:solidFill>
                  <a:srgbClr val="FFFFFF"/>
                </a:solidFill>
                <a:latin typeface="Calibri"/>
                <a:ea typeface="Calibri"/>
                <a:cs typeface="Calibri"/>
                <a:sym typeface="Calibri"/>
              </a:rPr>
              <a:t>Testing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ppt_w</p:attrName>
                                        </p:attrNameLst>
                                      </p:cBhvr>
                                      <p:tavLst>
                                        <p:tav fmla="" tm="0">
                                          <p:val>
                                            <p:strVal val="0"/>
                                          </p:val>
                                        </p:tav>
                                        <p:tav fmla="" tm="100000">
                                          <p:val>
                                            <p:strVal val="#ppt_w"/>
                                          </p:val>
                                        </p:tav>
                                      </p:tavLst>
                                    </p:anim>
                                    <p:anim calcmode="lin" valueType="num">
                                      <p:cBhvr additive="base">
                                        <p:cTn dur="500"/>
                                        <p:tgtEl>
                                          <p:spTgt spid="15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ppt_w</p:attrName>
                                        </p:attrNameLst>
                                      </p:cBhvr>
                                      <p:tavLst>
                                        <p:tav fmla="" tm="0">
                                          <p:val>
                                            <p:strVal val="0"/>
                                          </p:val>
                                        </p:tav>
                                        <p:tav fmla="" tm="100000">
                                          <p:val>
                                            <p:strVal val="#ppt_w"/>
                                          </p:val>
                                        </p:tav>
                                      </p:tavLst>
                                    </p:anim>
                                    <p:anim calcmode="lin" valueType="num">
                                      <p:cBhvr additive="base">
                                        <p:cTn dur="500"/>
                                        <p:tgtEl>
                                          <p:spTgt spid="153"/>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500"/>
                                        <p:tgtEl>
                                          <p:spTgt spid="154"/>
                                        </p:tgtEl>
                                        <p:attrNameLst>
                                          <p:attrName>ppt_w</p:attrName>
                                        </p:attrNameLst>
                                      </p:cBhvr>
                                      <p:tavLst>
                                        <p:tav fmla="" tm="0">
                                          <p:val>
                                            <p:strVal val="0"/>
                                          </p:val>
                                        </p:tav>
                                        <p:tav fmla="" tm="100000">
                                          <p:val>
                                            <p:strVal val="#ppt_w"/>
                                          </p:val>
                                        </p:tav>
                                      </p:tavLst>
                                    </p:anim>
                                    <p:anim calcmode="lin" valueType="num">
                                      <p:cBhvr additive="base">
                                        <p:cTn dur="500"/>
                                        <p:tgtEl>
                                          <p:spTgt spid="154"/>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500"/>
                                        <p:tgtEl>
                                          <p:spTgt spid="156"/>
                                        </p:tgtEl>
                                        <p:attrNameLst>
                                          <p:attrName>ppt_w</p:attrName>
                                        </p:attrNameLst>
                                      </p:cBhvr>
                                      <p:tavLst>
                                        <p:tav fmla="" tm="0">
                                          <p:val>
                                            <p:strVal val="0"/>
                                          </p:val>
                                        </p:tav>
                                        <p:tav fmla="" tm="100000">
                                          <p:val>
                                            <p:strVal val="#ppt_w"/>
                                          </p:val>
                                        </p:tav>
                                      </p:tavLst>
                                    </p:anim>
                                    <p:anim calcmode="lin" valueType="num">
                                      <p:cBhvr additive="base">
                                        <p:cTn dur="500"/>
                                        <p:tgtEl>
                                          <p:spTgt spid="156"/>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ppt_w</p:attrName>
                                        </p:attrNameLst>
                                      </p:cBhvr>
                                      <p:tavLst>
                                        <p:tav fmla="" tm="0">
                                          <p:val>
                                            <p:strVal val="0"/>
                                          </p:val>
                                        </p:tav>
                                        <p:tav fmla="" tm="100000">
                                          <p:val>
                                            <p:strVal val="#ppt_w"/>
                                          </p:val>
                                        </p:tav>
                                      </p:tavLst>
                                    </p:anim>
                                    <p:anim calcmode="lin" valueType="num">
                                      <p:cBhvr additive="base">
                                        <p:cTn dur="500"/>
                                        <p:tgtEl>
                                          <p:spTgt spid="150"/>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500"/>
                                        <p:tgtEl>
                                          <p:spTgt spid="157"/>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500"/>
                                        <p:tgtEl>
                                          <p:spTgt spid="142"/>
                                        </p:tgtEl>
                                        <p:attrNameLst>
                                          <p:attrName>ppt_w</p:attrName>
                                        </p:attrNameLst>
                                      </p:cBhvr>
                                      <p:tavLst>
                                        <p:tav fmla="" tm="0">
                                          <p:val>
                                            <p:strVal val="0"/>
                                          </p:val>
                                        </p:tav>
                                        <p:tav fmla="" tm="100000">
                                          <p:val>
                                            <p:strVal val="#ppt_w"/>
                                          </p:val>
                                        </p:tav>
                                      </p:tavLst>
                                    </p:anim>
                                    <p:anim calcmode="lin" valueType="num">
                                      <p:cBhvr additive="base">
                                        <p:cTn dur="500"/>
                                        <p:tgtEl>
                                          <p:spTgt spid="142"/>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500"/>
                                        <p:tgtEl>
                                          <p:spTgt spid="159"/>
                                        </p:tgtEl>
                                        <p:attrNameLst>
                                          <p:attrName>ppt_w</p:attrName>
                                        </p:attrNameLst>
                                      </p:cBhvr>
                                      <p:tavLst>
                                        <p:tav fmla="" tm="0">
                                          <p:val>
                                            <p:strVal val="0"/>
                                          </p:val>
                                        </p:tav>
                                        <p:tav fmla="" tm="100000">
                                          <p:val>
                                            <p:strVal val="#ppt_w"/>
                                          </p:val>
                                        </p:tav>
                                      </p:tavLst>
                                    </p:anim>
                                    <p:anim calcmode="lin" valueType="num">
                                      <p:cBhvr additive="base">
                                        <p:cTn dur="500"/>
                                        <p:tgtEl>
                                          <p:spTgt spid="159"/>
                                        </p:tgtEl>
                                        <p:attrNameLst>
                                          <p:attrName>ppt_h</p:attrName>
                                        </p:attrNameLst>
                                      </p:cBhvr>
                                      <p:tavLst>
                                        <p:tav fmla="" tm="0">
                                          <p:val>
                                            <p:strVal val="0"/>
                                          </p:val>
                                        </p:tav>
                                        <p:tav fmla="" tm="100000">
                                          <p:val>
                                            <p:strVal val="#ppt_h"/>
                                          </p:val>
                                        </p:tav>
                                      </p:tavLst>
                                    </p:anim>
                                  </p:childTnLst>
                                </p:cTn>
                              </p:par>
                            </p:childTnLst>
                          </p:cTn>
                        </p:par>
                        <p:par>
                          <p:cTn fill="hold">
                            <p:stCondLst>
                              <p:cond delay="5500"/>
                            </p:stCondLst>
                            <p:childTnLst>
                              <p:par>
                                <p:cTn fill="hold" nodeType="afterEffect" presetClass="entr" presetID="23" presetSubtype="16">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500"/>
                                        <p:tgtEl>
                                          <p:spTgt spid="160"/>
                                        </p:tgtEl>
                                        <p:attrNameLst>
                                          <p:attrName>ppt_w</p:attrName>
                                        </p:attrNameLst>
                                      </p:cBhvr>
                                      <p:tavLst>
                                        <p:tav fmla="" tm="0">
                                          <p:val>
                                            <p:strVal val="0"/>
                                          </p:val>
                                        </p:tav>
                                        <p:tav fmla="" tm="100000">
                                          <p:val>
                                            <p:strVal val="#ppt_w"/>
                                          </p:val>
                                        </p:tav>
                                      </p:tavLst>
                                    </p:anim>
                                    <p:anim calcmode="lin" valueType="num">
                                      <p:cBhvr additive="base">
                                        <p:cTn dur="500"/>
                                        <p:tgtEl>
                                          <p:spTgt spid="160"/>
                                        </p:tgtEl>
                                        <p:attrNameLst>
                                          <p:attrName>ppt_h</p:attrName>
                                        </p:attrNameLst>
                                      </p:cBhvr>
                                      <p:tavLst>
                                        <p:tav fmla="" tm="0">
                                          <p:val>
                                            <p:strVal val="0"/>
                                          </p:val>
                                        </p:tav>
                                        <p:tav fmla="" tm="100000">
                                          <p:val>
                                            <p:strVal val="#ppt_h"/>
                                          </p:val>
                                        </p:tav>
                                      </p:tavLst>
                                    </p:anim>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par>
                          <p:cTn fill="hold">
                            <p:stCondLst>
                              <p:cond delay="6500"/>
                            </p:stCondLst>
                            <p:childTnLst>
                              <p:par>
                                <p:cTn fill="hold" nodeType="afterEffect" presetClass="entr" presetID="23" presetSubtype="16">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500"/>
                                        <p:tgtEl>
                                          <p:spTgt spid="162"/>
                                        </p:tgtEl>
                                        <p:attrNameLst>
                                          <p:attrName>ppt_w</p:attrName>
                                        </p:attrNameLst>
                                      </p:cBhvr>
                                      <p:tavLst>
                                        <p:tav fmla="" tm="0">
                                          <p:val>
                                            <p:strVal val="0"/>
                                          </p:val>
                                        </p:tav>
                                        <p:tav fmla="" tm="100000">
                                          <p:val>
                                            <p:strVal val="#ppt_w"/>
                                          </p:val>
                                        </p:tav>
                                      </p:tavLst>
                                    </p:anim>
                                    <p:anim calcmode="lin" valueType="num">
                                      <p:cBhvr additive="base">
                                        <p:cTn dur="500"/>
                                        <p:tgtEl>
                                          <p:spTgt spid="162"/>
                                        </p:tgtEl>
                                        <p:attrNameLst>
                                          <p:attrName>ppt_h</p:attrName>
                                        </p:attrNameLst>
                                      </p:cBhvr>
                                      <p:tavLst>
                                        <p:tav fmla="" tm="0">
                                          <p:val>
                                            <p:strVal val="0"/>
                                          </p:val>
                                        </p:tav>
                                        <p:tav fmla="" tm="100000">
                                          <p:val>
                                            <p:strVal val="#ppt_h"/>
                                          </p:val>
                                        </p:tav>
                                      </p:tavLst>
                                    </p:anim>
                                  </p:childTnLst>
                                </p:cTn>
                              </p:par>
                            </p:childTnLst>
                          </p:cTn>
                        </p:par>
                        <p:par>
                          <p:cTn fill="hold">
                            <p:stCondLst>
                              <p:cond delay="7000"/>
                            </p:stCondLst>
                            <p:childTnLst>
                              <p:par>
                                <p:cTn fill="hold" nodeType="afterEffect" presetClass="entr" presetID="23" presetSubtype="16">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ppt_w</p:attrName>
                                        </p:attrNameLst>
                                      </p:cBhvr>
                                      <p:tavLst>
                                        <p:tav fmla="" tm="0">
                                          <p:val>
                                            <p:strVal val="0"/>
                                          </p:val>
                                        </p:tav>
                                        <p:tav fmla="" tm="100000">
                                          <p:val>
                                            <p:strVal val="#ppt_w"/>
                                          </p:val>
                                        </p:tav>
                                      </p:tavLst>
                                    </p:anim>
                                    <p:anim calcmode="lin" valueType="num">
                                      <p:cBhvr additive="base">
                                        <p:cTn dur="500"/>
                                        <p:tgtEl>
                                          <p:spTgt spid="158"/>
                                        </p:tgtEl>
                                        <p:attrNameLst>
                                          <p:attrName>ppt_h</p:attrName>
                                        </p:attrNameLst>
                                      </p:cBhvr>
                                      <p:tavLst>
                                        <p:tav fmla="" tm="0">
                                          <p:val>
                                            <p:strVal val="0"/>
                                          </p:val>
                                        </p:tav>
                                        <p:tav fmla="" tm="100000">
                                          <p:val>
                                            <p:strVal val="#ppt_h"/>
                                          </p:val>
                                        </p:tav>
                                      </p:tavLst>
                                    </p:anim>
                                  </p:childTnLst>
                                </p:cTn>
                              </p:par>
                            </p:childTnLst>
                          </p:cTn>
                        </p:par>
                        <p:par>
                          <p:cTn fill="hold">
                            <p:stCondLst>
                              <p:cond delay="7500"/>
                            </p:stCondLst>
                            <p:childTnLst>
                              <p:par>
                                <p:cTn fill="hold" nodeType="afterEffect" presetClass="entr" presetID="2" presetSubtype="1">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500"/>
                                        <p:tgtEl>
                                          <p:spTgt spid="163"/>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par>
                          <p:cTn fill="hold">
                            <p:stCondLst>
                              <p:cond delay="8500"/>
                            </p:stCondLst>
                            <p:childTnLst>
                              <p:par>
                                <p:cTn fill="hold" nodeType="afterEffect" presetClass="entr" presetID="23" presetSubtype="16">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ppt_w</p:attrName>
                                        </p:attrNameLst>
                                      </p:cBhvr>
                                      <p:tavLst>
                                        <p:tav fmla="" tm="0">
                                          <p:val>
                                            <p:strVal val="0"/>
                                          </p:val>
                                        </p:tav>
                                        <p:tav fmla="" tm="100000">
                                          <p:val>
                                            <p:strVal val="#ppt_w"/>
                                          </p:val>
                                        </p:tav>
                                      </p:tavLst>
                                    </p:anim>
                                    <p:anim calcmode="lin" valueType="num">
                                      <p:cBhvr additive="base">
                                        <p:cTn dur="500"/>
                                        <p:tgtEl>
                                          <p:spTgt spid="143"/>
                                        </p:tgtEl>
                                        <p:attrNameLst>
                                          <p:attrName>ppt_h</p:attrName>
                                        </p:attrNameLst>
                                      </p:cBhvr>
                                      <p:tavLst>
                                        <p:tav fmla="" tm="0">
                                          <p:val>
                                            <p:strVal val="0"/>
                                          </p:val>
                                        </p:tav>
                                        <p:tav fmla="" tm="100000">
                                          <p:val>
                                            <p:strVal val="#ppt_h"/>
                                          </p:val>
                                        </p:tav>
                                      </p:tavLst>
                                    </p:anim>
                                  </p:childTnLst>
                                </p:cTn>
                              </p:par>
                            </p:childTnLst>
                          </p:cTn>
                        </p:par>
                        <p:par>
                          <p:cTn fill="hold">
                            <p:stCondLst>
                              <p:cond delay="9000"/>
                            </p:stCondLst>
                            <p:childTnLst>
                              <p:par>
                                <p:cTn fill="hold" nodeType="afterEffect" presetClass="entr" presetID="23" presetSubtype="16">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500"/>
                                        <p:tgtEl>
                                          <p:spTgt spid="165"/>
                                        </p:tgtEl>
                                        <p:attrNameLst>
                                          <p:attrName>ppt_w</p:attrName>
                                        </p:attrNameLst>
                                      </p:cBhvr>
                                      <p:tavLst>
                                        <p:tav fmla="" tm="0">
                                          <p:val>
                                            <p:strVal val="0"/>
                                          </p:val>
                                        </p:tav>
                                        <p:tav fmla="" tm="100000">
                                          <p:val>
                                            <p:strVal val="#ppt_w"/>
                                          </p:val>
                                        </p:tav>
                                      </p:tavLst>
                                    </p:anim>
                                    <p:anim calcmode="lin" valueType="num">
                                      <p:cBhvr additive="base">
                                        <p:cTn dur="500"/>
                                        <p:tgtEl>
                                          <p:spTgt spid="165"/>
                                        </p:tgtEl>
                                        <p:attrNameLst>
                                          <p:attrName>ppt_h</p:attrName>
                                        </p:attrNameLst>
                                      </p:cBhvr>
                                      <p:tavLst>
                                        <p:tav fmla="" tm="0">
                                          <p:val>
                                            <p:strVal val="0"/>
                                          </p:val>
                                        </p:tav>
                                        <p:tav fmla="" tm="100000">
                                          <p:val>
                                            <p:strVal val="#ppt_h"/>
                                          </p:val>
                                        </p:tav>
                                      </p:tavLst>
                                    </p:anim>
                                  </p:childTnLst>
                                </p:cTn>
                              </p:par>
                            </p:childTnLst>
                          </p:cTn>
                        </p:par>
                        <p:par>
                          <p:cTn fill="hold">
                            <p:stCondLst>
                              <p:cond delay="9500"/>
                            </p:stCondLst>
                            <p:childTnLst>
                              <p:par>
                                <p:cTn fill="hold" nodeType="afterEffect" presetClass="entr" presetID="23" presetSubtype="16">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500"/>
                                        <p:tgtEl>
                                          <p:spTgt spid="166"/>
                                        </p:tgtEl>
                                        <p:attrNameLst>
                                          <p:attrName>ppt_w</p:attrName>
                                        </p:attrNameLst>
                                      </p:cBhvr>
                                      <p:tavLst>
                                        <p:tav fmla="" tm="0">
                                          <p:val>
                                            <p:strVal val="0"/>
                                          </p:val>
                                        </p:tav>
                                        <p:tav fmla="" tm="100000">
                                          <p:val>
                                            <p:strVal val="#ppt_w"/>
                                          </p:val>
                                        </p:tav>
                                      </p:tavLst>
                                    </p:anim>
                                    <p:anim calcmode="lin" valueType="num">
                                      <p:cBhvr additive="base">
                                        <p:cTn dur="500"/>
                                        <p:tgtEl>
                                          <p:spTgt spid="166"/>
                                        </p:tgtEl>
                                        <p:attrNameLst>
                                          <p:attrName>ppt_h</p:attrName>
                                        </p:attrNameLst>
                                      </p:cBhvr>
                                      <p:tavLst>
                                        <p:tav fmla="" tm="0">
                                          <p:val>
                                            <p:strVal val="0"/>
                                          </p:val>
                                        </p:tav>
                                        <p:tav fmla="" tm="100000">
                                          <p:val>
                                            <p:strVal val="#ppt_h"/>
                                          </p:val>
                                        </p:tav>
                                      </p:tavLst>
                                    </p:anim>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par>
                          <p:cTn fill="hold">
                            <p:stCondLst>
                              <p:cond delay="10500"/>
                            </p:stCondLst>
                            <p:childTnLst>
                              <p:par>
                                <p:cTn fill="hold" nodeType="afterEffect" presetClass="entr" presetID="23" presetSubtype="16">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500"/>
                                        <p:tgtEl>
                                          <p:spTgt spid="168"/>
                                        </p:tgtEl>
                                        <p:attrNameLst>
                                          <p:attrName>ppt_w</p:attrName>
                                        </p:attrNameLst>
                                      </p:cBhvr>
                                      <p:tavLst>
                                        <p:tav fmla="" tm="0">
                                          <p:val>
                                            <p:strVal val="0"/>
                                          </p:val>
                                        </p:tav>
                                        <p:tav fmla="" tm="100000">
                                          <p:val>
                                            <p:strVal val="#ppt_w"/>
                                          </p:val>
                                        </p:tav>
                                      </p:tavLst>
                                    </p:anim>
                                    <p:anim calcmode="lin" valueType="num">
                                      <p:cBhvr additive="base">
                                        <p:cTn dur="500"/>
                                        <p:tgtEl>
                                          <p:spTgt spid="168"/>
                                        </p:tgtEl>
                                        <p:attrNameLst>
                                          <p:attrName>ppt_h</p:attrName>
                                        </p:attrNameLst>
                                      </p:cBhvr>
                                      <p:tavLst>
                                        <p:tav fmla="" tm="0">
                                          <p:val>
                                            <p:strVal val="0"/>
                                          </p:val>
                                        </p:tav>
                                        <p:tav fmla="" tm="100000">
                                          <p:val>
                                            <p:strVal val="#ppt_h"/>
                                          </p:val>
                                        </p:tav>
                                      </p:tavLst>
                                    </p:anim>
                                  </p:childTnLst>
                                </p:cTn>
                              </p:par>
                            </p:childTnLst>
                          </p:cTn>
                        </p:par>
                        <p:par>
                          <p:cTn fill="hold">
                            <p:stCondLst>
                              <p:cond delay="11000"/>
                            </p:stCondLst>
                            <p:childTnLst>
                              <p:par>
                                <p:cTn fill="hold" nodeType="afterEffect" presetClass="entr" presetID="23" presetSubtype="16">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ppt_w</p:attrName>
                                        </p:attrNameLst>
                                      </p:cBhvr>
                                      <p:tavLst>
                                        <p:tav fmla="" tm="0">
                                          <p:val>
                                            <p:strVal val="0"/>
                                          </p:val>
                                        </p:tav>
                                        <p:tav fmla="" tm="100000">
                                          <p:val>
                                            <p:strVal val="#ppt_w"/>
                                          </p:val>
                                        </p:tav>
                                      </p:tavLst>
                                    </p:anim>
                                    <p:anim calcmode="lin" valueType="num">
                                      <p:cBhvr additive="base">
                                        <p:cTn dur="500"/>
                                        <p:tgtEl>
                                          <p:spTgt spid="164"/>
                                        </p:tgtEl>
                                        <p:attrNameLst>
                                          <p:attrName>ppt_h</p:attrName>
                                        </p:attrNameLst>
                                      </p:cBhvr>
                                      <p:tavLst>
                                        <p:tav fmla="" tm="0">
                                          <p:val>
                                            <p:strVal val="0"/>
                                          </p:val>
                                        </p:tav>
                                        <p:tav fmla="" tm="100000">
                                          <p:val>
                                            <p:strVal val="#ppt_h"/>
                                          </p:val>
                                        </p:tav>
                                      </p:tavLst>
                                    </p:anim>
                                  </p:childTnLst>
                                </p:cTn>
                              </p:par>
                            </p:childTnLst>
                          </p:cTn>
                        </p:par>
                        <p:par>
                          <p:cTn fill="hold">
                            <p:stCondLst>
                              <p:cond delay="11500"/>
                            </p:stCondLst>
                            <p:childTnLst>
                              <p:par>
                                <p:cTn fill="hold" nodeType="afterEffect" presetClass="entr" presetID="2" presetSubtype="4">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500"/>
                                        <p:tgtEl>
                                          <p:spTgt spid="169"/>
                                        </p:tgtEl>
                                        <p:attrNameLst>
                                          <p:attrName>ppt_y</p:attrName>
                                        </p:attrNameLst>
                                      </p:cBhvr>
                                      <p:tavLst>
                                        <p:tav fmla="" tm="0">
                                          <p:val>
                                            <p:strVal val="#ppt_y+1"/>
                                          </p:val>
                                        </p:tav>
                                        <p:tav fmla="" tm="100000">
                                          <p:val>
                                            <p:strVal val="#ppt_y"/>
                                          </p:val>
                                        </p:tav>
                                      </p:tavLst>
                                    </p:anim>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par>
                          <p:cTn fill="hold">
                            <p:stCondLst>
                              <p:cond delay="12500"/>
                            </p:stCondLst>
                            <p:childTnLst>
                              <p:par>
                                <p:cTn fill="hold" nodeType="afterEffect" presetClass="entr" presetID="23" presetSubtype="16">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500"/>
                                        <p:tgtEl>
                                          <p:spTgt spid="145"/>
                                        </p:tgtEl>
                                        <p:attrNameLst>
                                          <p:attrName>ppt_w</p:attrName>
                                        </p:attrNameLst>
                                      </p:cBhvr>
                                      <p:tavLst>
                                        <p:tav fmla="" tm="0">
                                          <p:val>
                                            <p:strVal val="0"/>
                                          </p:val>
                                        </p:tav>
                                        <p:tav fmla="" tm="100000">
                                          <p:val>
                                            <p:strVal val="#ppt_w"/>
                                          </p:val>
                                        </p:tav>
                                      </p:tavLst>
                                    </p:anim>
                                    <p:anim calcmode="lin" valueType="num">
                                      <p:cBhvr additive="base">
                                        <p:cTn dur="500"/>
                                        <p:tgtEl>
                                          <p:spTgt spid="145"/>
                                        </p:tgtEl>
                                        <p:attrNameLst>
                                          <p:attrName>ppt_h</p:attrName>
                                        </p:attrNameLst>
                                      </p:cBhvr>
                                      <p:tavLst>
                                        <p:tav fmla="" tm="0">
                                          <p:val>
                                            <p:strVal val="0"/>
                                          </p:val>
                                        </p:tav>
                                        <p:tav fmla="" tm="100000">
                                          <p:val>
                                            <p:strVal val="#ppt_h"/>
                                          </p:val>
                                        </p:tav>
                                      </p:tavLst>
                                    </p:anim>
                                  </p:childTnLst>
                                </p:cTn>
                              </p:par>
                            </p:childTnLst>
                          </p:cTn>
                        </p:par>
                        <p:par>
                          <p:cTn fill="hold">
                            <p:stCondLst>
                              <p:cond delay="13000"/>
                            </p:stCondLst>
                            <p:childTnLst>
                              <p:par>
                                <p:cTn fill="hold" nodeType="after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500"/>
                                        <p:tgtEl>
                                          <p:spTgt spid="184"/>
                                        </p:tgtEl>
                                        <p:attrNameLst>
                                          <p:attrName>ppt_w</p:attrName>
                                        </p:attrNameLst>
                                      </p:cBhvr>
                                      <p:tavLst>
                                        <p:tav fmla="" tm="0">
                                          <p:val>
                                            <p:strVal val="0"/>
                                          </p:val>
                                        </p:tav>
                                        <p:tav fmla="" tm="100000">
                                          <p:val>
                                            <p:strVal val="#ppt_w"/>
                                          </p:val>
                                        </p:tav>
                                      </p:tavLst>
                                    </p:anim>
                                    <p:anim calcmode="lin" valueType="num">
                                      <p:cBhvr additive="base">
                                        <p:cTn dur="500"/>
                                        <p:tgtEl>
                                          <p:spTgt spid="184"/>
                                        </p:tgtEl>
                                        <p:attrNameLst>
                                          <p:attrName>ppt_h</p:attrName>
                                        </p:attrNameLst>
                                      </p:cBhvr>
                                      <p:tavLst>
                                        <p:tav fmla="" tm="0">
                                          <p:val>
                                            <p:strVal val="0"/>
                                          </p:val>
                                        </p:tav>
                                        <p:tav fmla="" tm="100000">
                                          <p:val>
                                            <p:strVal val="#ppt_h"/>
                                          </p:val>
                                        </p:tav>
                                      </p:tavLst>
                                    </p:anim>
                                  </p:childTnLst>
                                </p:cTn>
                              </p:par>
                            </p:childTnLst>
                          </p:cTn>
                        </p:par>
                        <p:par>
                          <p:cTn fill="hold">
                            <p:stCondLst>
                              <p:cond delay="13500"/>
                            </p:stCondLst>
                            <p:childTnLst>
                              <p:par>
                                <p:cTn fill="hold" nodeType="afterEffect" presetClass="entr" presetID="23" presetSubtype="16">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500"/>
                                        <p:tgtEl>
                                          <p:spTgt spid="185"/>
                                        </p:tgtEl>
                                        <p:attrNameLst>
                                          <p:attrName>ppt_w</p:attrName>
                                        </p:attrNameLst>
                                      </p:cBhvr>
                                      <p:tavLst>
                                        <p:tav fmla="" tm="0">
                                          <p:val>
                                            <p:strVal val="0"/>
                                          </p:val>
                                        </p:tav>
                                        <p:tav fmla="" tm="100000">
                                          <p:val>
                                            <p:strVal val="#ppt_w"/>
                                          </p:val>
                                        </p:tav>
                                      </p:tavLst>
                                    </p:anim>
                                    <p:anim calcmode="lin" valueType="num">
                                      <p:cBhvr additive="base">
                                        <p:cTn dur="500"/>
                                        <p:tgtEl>
                                          <p:spTgt spid="185"/>
                                        </p:tgtEl>
                                        <p:attrNameLst>
                                          <p:attrName>ppt_h</p:attrName>
                                        </p:attrNameLst>
                                      </p:cBhvr>
                                      <p:tavLst>
                                        <p:tav fmla="" tm="0">
                                          <p:val>
                                            <p:strVal val="0"/>
                                          </p:val>
                                        </p:tav>
                                        <p:tav fmla="" tm="100000">
                                          <p:val>
                                            <p:strVal val="#ppt_h"/>
                                          </p:val>
                                        </p:tav>
                                      </p:tavLst>
                                    </p:anim>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par>
                          <p:cTn fill="hold">
                            <p:stCondLst>
                              <p:cond delay="14500"/>
                            </p:stCondLst>
                            <p:childTnLst>
                              <p:par>
                                <p:cTn fill="hold" nodeType="afterEffect" presetClass="entr" presetID="23" presetSubtype="16">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500"/>
                                        <p:tgtEl>
                                          <p:spTgt spid="187"/>
                                        </p:tgtEl>
                                        <p:attrNameLst>
                                          <p:attrName>ppt_w</p:attrName>
                                        </p:attrNameLst>
                                      </p:cBhvr>
                                      <p:tavLst>
                                        <p:tav fmla="" tm="0">
                                          <p:val>
                                            <p:strVal val="0"/>
                                          </p:val>
                                        </p:tav>
                                        <p:tav fmla="" tm="100000">
                                          <p:val>
                                            <p:strVal val="#ppt_w"/>
                                          </p:val>
                                        </p:tav>
                                      </p:tavLst>
                                    </p:anim>
                                    <p:anim calcmode="lin" valueType="num">
                                      <p:cBhvr additive="base">
                                        <p:cTn dur="500"/>
                                        <p:tgtEl>
                                          <p:spTgt spid="187"/>
                                        </p:tgtEl>
                                        <p:attrNameLst>
                                          <p:attrName>ppt_h</p:attrName>
                                        </p:attrNameLst>
                                      </p:cBhvr>
                                      <p:tavLst>
                                        <p:tav fmla="" tm="0">
                                          <p:val>
                                            <p:strVal val="0"/>
                                          </p:val>
                                        </p:tav>
                                        <p:tav fmla="" tm="100000">
                                          <p:val>
                                            <p:strVal val="#ppt_h"/>
                                          </p:val>
                                        </p:tav>
                                      </p:tavLst>
                                    </p:anim>
                                  </p:childTnLst>
                                </p:cTn>
                              </p:par>
                            </p:childTnLst>
                          </p:cTn>
                        </p:par>
                        <p:par>
                          <p:cTn fill="hold">
                            <p:stCondLst>
                              <p:cond delay="15000"/>
                            </p:stCondLst>
                            <p:childTnLst>
                              <p:par>
                                <p:cTn fill="hold" nodeType="after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500"/>
                                        <p:tgtEl>
                                          <p:spTgt spid="183"/>
                                        </p:tgtEl>
                                        <p:attrNameLst>
                                          <p:attrName>ppt_w</p:attrName>
                                        </p:attrNameLst>
                                      </p:cBhvr>
                                      <p:tavLst>
                                        <p:tav fmla="" tm="0">
                                          <p:val>
                                            <p:strVal val="0"/>
                                          </p:val>
                                        </p:tav>
                                        <p:tav fmla="" tm="100000">
                                          <p:val>
                                            <p:strVal val="#ppt_w"/>
                                          </p:val>
                                        </p:tav>
                                      </p:tavLst>
                                    </p:anim>
                                    <p:anim calcmode="lin" valueType="num">
                                      <p:cBhvr additive="base">
                                        <p:cTn dur="500"/>
                                        <p:tgtEl>
                                          <p:spTgt spid="183"/>
                                        </p:tgtEl>
                                        <p:attrNameLst>
                                          <p:attrName>ppt_h</p:attrName>
                                        </p:attrNameLst>
                                      </p:cBhvr>
                                      <p:tavLst>
                                        <p:tav fmla="" tm="0">
                                          <p:val>
                                            <p:strVal val="0"/>
                                          </p:val>
                                        </p:tav>
                                        <p:tav fmla="" tm="100000">
                                          <p:val>
                                            <p:strVal val="#ppt_h"/>
                                          </p:val>
                                        </p:tav>
                                      </p:tavLst>
                                    </p:anim>
                                  </p:childTnLst>
                                </p:cTn>
                              </p:par>
                            </p:childTnLst>
                          </p:cTn>
                        </p:par>
                        <p:par>
                          <p:cTn fill="hold">
                            <p:stCondLst>
                              <p:cond delay="15500"/>
                            </p:stCondLst>
                            <p:childTnLst>
                              <p:par>
                                <p:cTn fill="hold" nodeType="afterEffect" presetClass="entr" presetID="2" presetSubtype="1">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500"/>
                                        <p:tgtEl>
                                          <p:spTgt spid="175"/>
                                        </p:tgtEl>
                                        <p:attrNameLst>
                                          <p:attrName>ppt_y</p:attrName>
                                        </p:attrNameLst>
                                      </p:cBhvr>
                                      <p:tavLst>
                                        <p:tav fmla="" tm="0">
                                          <p:val>
                                            <p:strVal val="#ppt_y-1"/>
                                          </p:val>
                                        </p:tav>
                                        <p:tav fmla="" tm="100000">
                                          <p:val>
                                            <p:strVal val="#ppt_y"/>
                                          </p:val>
                                        </p:tav>
                                      </p:tavLst>
                                    </p:anim>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par>
                          <p:cTn fill="hold">
                            <p:stCondLst>
                              <p:cond delay="16500"/>
                            </p:stCondLst>
                            <p:childTnLst>
                              <p:par>
                                <p:cTn fill="hold" nodeType="afterEffect" presetClass="entr" presetID="23" presetSubtype="16">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500"/>
                                        <p:tgtEl>
                                          <p:spTgt spid="146"/>
                                        </p:tgtEl>
                                        <p:attrNameLst>
                                          <p:attrName>ppt_w</p:attrName>
                                        </p:attrNameLst>
                                      </p:cBhvr>
                                      <p:tavLst>
                                        <p:tav fmla="" tm="0">
                                          <p:val>
                                            <p:strVal val="0"/>
                                          </p:val>
                                        </p:tav>
                                        <p:tav fmla="" tm="100000">
                                          <p:val>
                                            <p:strVal val="#ppt_w"/>
                                          </p:val>
                                        </p:tav>
                                      </p:tavLst>
                                    </p:anim>
                                    <p:anim calcmode="lin" valueType="num">
                                      <p:cBhvr additive="base">
                                        <p:cTn dur="500"/>
                                        <p:tgtEl>
                                          <p:spTgt spid="146"/>
                                        </p:tgtEl>
                                        <p:attrNameLst>
                                          <p:attrName>ppt_h</p:attrName>
                                        </p:attrNameLst>
                                      </p:cBhvr>
                                      <p:tavLst>
                                        <p:tav fmla="" tm="0">
                                          <p:val>
                                            <p:strVal val="0"/>
                                          </p:val>
                                        </p:tav>
                                        <p:tav fmla="" tm="100000">
                                          <p:val>
                                            <p:strVal val="#ppt_h"/>
                                          </p:val>
                                        </p:tav>
                                      </p:tavLst>
                                    </p:anim>
                                  </p:childTnLst>
                                </p:cTn>
                              </p:par>
                            </p:childTnLst>
                          </p:cTn>
                        </p:par>
                        <p:par>
                          <p:cTn fill="hold">
                            <p:stCondLst>
                              <p:cond delay="17000"/>
                            </p:stCondLst>
                            <p:childTnLst>
                              <p:par>
                                <p:cTn fill="hold" nodeType="afterEffect" presetClass="entr" presetID="23" presetSubtype="16">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500"/>
                                        <p:tgtEl>
                                          <p:spTgt spid="171"/>
                                        </p:tgtEl>
                                        <p:attrNameLst>
                                          <p:attrName>ppt_w</p:attrName>
                                        </p:attrNameLst>
                                      </p:cBhvr>
                                      <p:tavLst>
                                        <p:tav fmla="" tm="0">
                                          <p:val>
                                            <p:strVal val="0"/>
                                          </p:val>
                                        </p:tav>
                                        <p:tav fmla="" tm="100000">
                                          <p:val>
                                            <p:strVal val="#ppt_w"/>
                                          </p:val>
                                        </p:tav>
                                      </p:tavLst>
                                    </p:anim>
                                    <p:anim calcmode="lin" valueType="num">
                                      <p:cBhvr additive="base">
                                        <p:cTn dur="500"/>
                                        <p:tgtEl>
                                          <p:spTgt spid="171"/>
                                        </p:tgtEl>
                                        <p:attrNameLst>
                                          <p:attrName>ppt_h</p:attrName>
                                        </p:attrNameLst>
                                      </p:cBhvr>
                                      <p:tavLst>
                                        <p:tav fmla="" tm="0">
                                          <p:val>
                                            <p:strVal val="0"/>
                                          </p:val>
                                        </p:tav>
                                        <p:tav fmla="" tm="100000">
                                          <p:val>
                                            <p:strVal val="#ppt_h"/>
                                          </p:val>
                                        </p:tav>
                                      </p:tavLst>
                                    </p:anim>
                                  </p:childTnLst>
                                </p:cTn>
                              </p:par>
                            </p:childTnLst>
                          </p:cTn>
                        </p:par>
                        <p:par>
                          <p:cTn fill="hold">
                            <p:stCondLst>
                              <p:cond delay="17500"/>
                            </p:stCondLst>
                            <p:childTnLst>
                              <p:par>
                                <p:cTn fill="hold" nodeType="afterEffect" presetClass="entr" presetID="23" presetSubtype="16">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500"/>
                                        <p:tgtEl>
                                          <p:spTgt spid="172"/>
                                        </p:tgtEl>
                                        <p:attrNameLst>
                                          <p:attrName>ppt_w</p:attrName>
                                        </p:attrNameLst>
                                      </p:cBhvr>
                                      <p:tavLst>
                                        <p:tav fmla="" tm="0">
                                          <p:val>
                                            <p:strVal val="0"/>
                                          </p:val>
                                        </p:tav>
                                        <p:tav fmla="" tm="100000">
                                          <p:val>
                                            <p:strVal val="#ppt_w"/>
                                          </p:val>
                                        </p:tav>
                                      </p:tavLst>
                                    </p:anim>
                                    <p:anim calcmode="lin" valueType="num">
                                      <p:cBhvr additive="base">
                                        <p:cTn dur="500"/>
                                        <p:tgtEl>
                                          <p:spTgt spid="172"/>
                                        </p:tgtEl>
                                        <p:attrNameLst>
                                          <p:attrName>ppt_h</p:attrName>
                                        </p:attrNameLst>
                                      </p:cBhvr>
                                      <p:tavLst>
                                        <p:tav fmla="" tm="0">
                                          <p:val>
                                            <p:strVal val="0"/>
                                          </p:val>
                                        </p:tav>
                                        <p:tav fmla="" tm="100000">
                                          <p:val>
                                            <p:strVal val="#ppt_h"/>
                                          </p:val>
                                        </p:tav>
                                      </p:tavLst>
                                    </p:anim>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par>
                          <p:cTn fill="hold">
                            <p:stCondLst>
                              <p:cond delay="18500"/>
                            </p:stCondLst>
                            <p:childTnLst>
                              <p:par>
                                <p:cTn fill="hold" nodeType="afterEffect" presetClass="entr" presetID="23" presetSubtype="16">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500"/>
                                        <p:tgtEl>
                                          <p:spTgt spid="174"/>
                                        </p:tgtEl>
                                        <p:attrNameLst>
                                          <p:attrName>ppt_w</p:attrName>
                                        </p:attrNameLst>
                                      </p:cBhvr>
                                      <p:tavLst>
                                        <p:tav fmla="" tm="0">
                                          <p:val>
                                            <p:strVal val="0"/>
                                          </p:val>
                                        </p:tav>
                                        <p:tav fmla="" tm="100000">
                                          <p:val>
                                            <p:strVal val="#ppt_w"/>
                                          </p:val>
                                        </p:tav>
                                      </p:tavLst>
                                    </p:anim>
                                    <p:anim calcmode="lin" valueType="num">
                                      <p:cBhvr additive="base">
                                        <p:cTn dur="500"/>
                                        <p:tgtEl>
                                          <p:spTgt spid="174"/>
                                        </p:tgtEl>
                                        <p:attrNameLst>
                                          <p:attrName>ppt_h</p:attrName>
                                        </p:attrNameLst>
                                      </p:cBhvr>
                                      <p:tavLst>
                                        <p:tav fmla="" tm="0">
                                          <p:val>
                                            <p:strVal val="0"/>
                                          </p:val>
                                        </p:tav>
                                        <p:tav fmla="" tm="100000">
                                          <p:val>
                                            <p:strVal val="#ppt_h"/>
                                          </p:val>
                                        </p:tav>
                                      </p:tavLst>
                                    </p:anim>
                                  </p:childTnLst>
                                </p:cTn>
                              </p:par>
                            </p:childTnLst>
                          </p:cTn>
                        </p:par>
                        <p:par>
                          <p:cTn fill="hold">
                            <p:stCondLst>
                              <p:cond delay="19000"/>
                            </p:stCondLst>
                            <p:childTnLst>
                              <p:par>
                                <p:cTn fill="hold" nodeType="afterEffect" presetClass="entr" presetID="23" presetSubtype="16">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500"/>
                                        <p:tgtEl>
                                          <p:spTgt spid="170"/>
                                        </p:tgtEl>
                                        <p:attrNameLst>
                                          <p:attrName>ppt_w</p:attrName>
                                        </p:attrNameLst>
                                      </p:cBhvr>
                                      <p:tavLst>
                                        <p:tav fmla="" tm="0">
                                          <p:val>
                                            <p:strVal val="0"/>
                                          </p:val>
                                        </p:tav>
                                        <p:tav fmla="" tm="100000">
                                          <p:val>
                                            <p:strVal val="#ppt_w"/>
                                          </p:val>
                                        </p:tav>
                                      </p:tavLst>
                                    </p:anim>
                                    <p:anim calcmode="lin" valueType="num">
                                      <p:cBhvr additive="base">
                                        <p:cTn dur="500"/>
                                        <p:tgtEl>
                                          <p:spTgt spid="170"/>
                                        </p:tgtEl>
                                        <p:attrNameLst>
                                          <p:attrName>ppt_h</p:attrName>
                                        </p:attrNameLst>
                                      </p:cBhvr>
                                      <p:tavLst>
                                        <p:tav fmla="" tm="0">
                                          <p:val>
                                            <p:strVal val="0"/>
                                          </p:val>
                                        </p:tav>
                                        <p:tav fmla="" tm="100000">
                                          <p:val>
                                            <p:strVal val="#ppt_h"/>
                                          </p:val>
                                        </p:tav>
                                      </p:tavLst>
                                    </p:anim>
                                  </p:childTnLst>
                                </p:cTn>
                              </p:par>
                            </p:childTnLst>
                          </p:cTn>
                        </p:par>
                        <p:par>
                          <p:cTn fill="hold">
                            <p:stCondLst>
                              <p:cond delay="19500"/>
                            </p:stCondLst>
                            <p:childTnLst>
                              <p:par>
                                <p:cTn fill="hold" nodeType="afterEffect" presetClass="entr" presetID="2" presetSubtype="4">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500"/>
                                        <p:tgtEl>
                                          <p:spTgt spid="182"/>
                                        </p:tgtEl>
                                        <p:attrNameLst>
                                          <p:attrName>ppt_y</p:attrName>
                                        </p:attrNameLst>
                                      </p:cBhvr>
                                      <p:tavLst>
                                        <p:tav fmla="" tm="0">
                                          <p:val>
                                            <p:strVal val="#ppt_y+1"/>
                                          </p:val>
                                        </p:tav>
                                        <p:tav fmla="" tm="100000">
                                          <p:val>
                                            <p:strVal val="#ppt_y"/>
                                          </p:val>
                                        </p:tav>
                                      </p:tavLst>
                                    </p:anim>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par>
                          <p:cTn fill="hold">
                            <p:stCondLst>
                              <p:cond delay="20500"/>
                            </p:stCondLst>
                            <p:childTnLst>
                              <p:par>
                                <p:cTn fill="hold" nodeType="afterEffect" presetClass="entr" presetID="23" presetSubtype="16">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500"/>
                                        <p:tgtEl>
                                          <p:spTgt spid="177"/>
                                        </p:tgtEl>
                                        <p:attrNameLst>
                                          <p:attrName>ppt_w</p:attrName>
                                        </p:attrNameLst>
                                      </p:cBhvr>
                                      <p:tavLst>
                                        <p:tav fmla="" tm="0">
                                          <p:val>
                                            <p:strVal val="0"/>
                                          </p:val>
                                        </p:tav>
                                        <p:tav fmla="" tm="100000">
                                          <p:val>
                                            <p:strVal val="#ppt_w"/>
                                          </p:val>
                                        </p:tav>
                                      </p:tavLst>
                                    </p:anim>
                                    <p:anim calcmode="lin" valueType="num">
                                      <p:cBhvr additive="base">
                                        <p:cTn dur="500"/>
                                        <p:tgtEl>
                                          <p:spTgt spid="177"/>
                                        </p:tgtEl>
                                        <p:attrNameLst>
                                          <p:attrName>ppt_h</p:attrName>
                                        </p:attrNameLst>
                                      </p:cBhvr>
                                      <p:tavLst>
                                        <p:tav fmla="" tm="0">
                                          <p:val>
                                            <p:strVal val="0"/>
                                          </p:val>
                                        </p:tav>
                                        <p:tav fmla="" tm="100000">
                                          <p:val>
                                            <p:strVal val="#ppt_h"/>
                                          </p:val>
                                        </p:tav>
                                      </p:tavLst>
                                    </p:anim>
                                  </p:childTnLst>
                                </p:cTn>
                              </p:par>
                            </p:childTnLst>
                          </p:cTn>
                        </p:par>
                        <p:par>
                          <p:cTn fill="hold">
                            <p:stCondLst>
                              <p:cond delay="21000"/>
                            </p:stCondLst>
                            <p:childTnLst>
                              <p:par>
                                <p:cTn fill="hold" nodeType="afterEffect" presetClass="entr" presetID="23" presetSubtype="16">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500"/>
                                        <p:tgtEl>
                                          <p:spTgt spid="178"/>
                                        </p:tgtEl>
                                        <p:attrNameLst>
                                          <p:attrName>ppt_w</p:attrName>
                                        </p:attrNameLst>
                                      </p:cBhvr>
                                      <p:tavLst>
                                        <p:tav fmla="" tm="0">
                                          <p:val>
                                            <p:strVal val="0"/>
                                          </p:val>
                                        </p:tav>
                                        <p:tav fmla="" tm="100000">
                                          <p:val>
                                            <p:strVal val="#ppt_w"/>
                                          </p:val>
                                        </p:tav>
                                      </p:tavLst>
                                    </p:anim>
                                    <p:anim calcmode="lin" valueType="num">
                                      <p:cBhvr additive="base">
                                        <p:cTn dur="500"/>
                                        <p:tgtEl>
                                          <p:spTgt spid="178"/>
                                        </p:tgtEl>
                                        <p:attrNameLst>
                                          <p:attrName>ppt_h</p:attrName>
                                        </p:attrNameLst>
                                      </p:cBhvr>
                                      <p:tavLst>
                                        <p:tav fmla="" tm="0">
                                          <p:val>
                                            <p:strVal val="0"/>
                                          </p:val>
                                        </p:tav>
                                        <p:tav fmla="" tm="100000">
                                          <p:val>
                                            <p:strVal val="#ppt_h"/>
                                          </p:val>
                                        </p:tav>
                                      </p:tavLst>
                                    </p:anim>
                                  </p:childTnLst>
                                </p:cTn>
                              </p:par>
                            </p:childTnLst>
                          </p:cTn>
                        </p:par>
                        <p:par>
                          <p:cTn fill="hold">
                            <p:stCondLst>
                              <p:cond delay="21500"/>
                            </p:stCondLst>
                            <p:childTnLst>
                              <p:par>
                                <p:cTn fill="hold" nodeType="after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500"/>
                                        <p:tgtEl>
                                          <p:spTgt spid="179"/>
                                        </p:tgtEl>
                                        <p:attrNameLst>
                                          <p:attrName>ppt_w</p:attrName>
                                        </p:attrNameLst>
                                      </p:cBhvr>
                                      <p:tavLst>
                                        <p:tav fmla="" tm="0">
                                          <p:val>
                                            <p:strVal val="0"/>
                                          </p:val>
                                        </p:tav>
                                        <p:tav fmla="" tm="100000">
                                          <p:val>
                                            <p:strVal val="#ppt_w"/>
                                          </p:val>
                                        </p:tav>
                                      </p:tavLst>
                                    </p:anim>
                                    <p:anim calcmode="lin" valueType="num">
                                      <p:cBhvr additive="base">
                                        <p:cTn dur="500"/>
                                        <p:tgtEl>
                                          <p:spTgt spid="179"/>
                                        </p:tgtEl>
                                        <p:attrNameLst>
                                          <p:attrName>ppt_h</p:attrName>
                                        </p:attrNameLst>
                                      </p:cBhvr>
                                      <p:tavLst>
                                        <p:tav fmla="" tm="0">
                                          <p:val>
                                            <p:strVal val="0"/>
                                          </p:val>
                                        </p:tav>
                                        <p:tav fmla="" tm="100000">
                                          <p:val>
                                            <p:strVal val="#ppt_h"/>
                                          </p:val>
                                        </p:tav>
                                      </p:tavLst>
                                    </p:anim>
                                  </p:childTnLst>
                                </p:cTn>
                              </p:par>
                            </p:childTnLst>
                          </p:cTn>
                        </p:par>
                        <p:par>
                          <p:cTn fill="hold">
                            <p:stCondLst>
                              <p:cond delay="22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par>
                          <p:cTn fill="hold">
                            <p:stCondLst>
                              <p:cond delay="22500"/>
                            </p:stCondLst>
                            <p:childTnLst>
                              <p:par>
                                <p:cTn fill="hold" nodeType="afterEffect" presetClass="entr" presetID="23" presetSubtype="16">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500"/>
                                        <p:tgtEl>
                                          <p:spTgt spid="181"/>
                                        </p:tgtEl>
                                        <p:attrNameLst>
                                          <p:attrName>ppt_w</p:attrName>
                                        </p:attrNameLst>
                                      </p:cBhvr>
                                      <p:tavLst>
                                        <p:tav fmla="" tm="0">
                                          <p:val>
                                            <p:strVal val="0"/>
                                          </p:val>
                                        </p:tav>
                                        <p:tav fmla="" tm="100000">
                                          <p:val>
                                            <p:strVal val="#ppt_w"/>
                                          </p:val>
                                        </p:tav>
                                      </p:tavLst>
                                    </p:anim>
                                    <p:anim calcmode="lin" valueType="num">
                                      <p:cBhvr additive="base">
                                        <p:cTn dur="500"/>
                                        <p:tgtEl>
                                          <p:spTgt spid="181"/>
                                        </p:tgtEl>
                                        <p:attrNameLst>
                                          <p:attrName>ppt_h</p:attrName>
                                        </p:attrNameLst>
                                      </p:cBhvr>
                                      <p:tavLst>
                                        <p:tav fmla="" tm="0">
                                          <p:val>
                                            <p:strVal val="0"/>
                                          </p:val>
                                        </p:tav>
                                        <p:tav fmla="" tm="100000">
                                          <p:val>
                                            <p:strVal val="#ppt_h"/>
                                          </p:val>
                                        </p:tav>
                                      </p:tavLst>
                                    </p:anim>
                                  </p:childTnLst>
                                </p:cTn>
                              </p:par>
                            </p:childTnLst>
                          </p:cTn>
                        </p:par>
                        <p:par>
                          <p:cTn fill="hold">
                            <p:stCondLst>
                              <p:cond delay="23000"/>
                            </p:stCondLst>
                            <p:childTnLst>
                              <p:par>
                                <p:cTn fill="hold" nodeType="afterEffect" presetClass="entr" presetID="23" presetSubtype="16">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500"/>
                                        <p:tgtEl>
                                          <p:spTgt spid="176"/>
                                        </p:tgtEl>
                                        <p:attrNameLst>
                                          <p:attrName>ppt_w</p:attrName>
                                        </p:attrNameLst>
                                      </p:cBhvr>
                                      <p:tavLst>
                                        <p:tav fmla="" tm="0">
                                          <p:val>
                                            <p:strVal val="0"/>
                                          </p:val>
                                        </p:tav>
                                        <p:tav fmla="" tm="100000">
                                          <p:val>
                                            <p:strVal val="#ppt_w"/>
                                          </p:val>
                                        </p:tav>
                                      </p:tavLst>
                                    </p:anim>
                                    <p:anim calcmode="lin" valueType="num">
                                      <p:cBhvr additive="base">
                                        <p:cTn dur="500"/>
                                        <p:tgtEl>
                                          <p:spTgt spid="176"/>
                                        </p:tgtEl>
                                        <p:attrNameLst>
                                          <p:attrName>ppt_h</p:attrName>
                                        </p:attrNameLst>
                                      </p:cBhvr>
                                      <p:tavLst>
                                        <p:tav fmla="" tm="0">
                                          <p:val>
                                            <p:strVal val="0"/>
                                          </p:val>
                                        </p:tav>
                                        <p:tav fmla="" tm="100000">
                                          <p:val>
                                            <p:strVal val="#ppt_h"/>
                                          </p:val>
                                        </p:tav>
                                      </p:tavLst>
                                    </p:anim>
                                  </p:childTnLst>
                                </p:cTn>
                              </p:par>
                            </p:childTnLst>
                          </p:cTn>
                        </p:par>
                        <p:par>
                          <p:cTn fill="hold">
                            <p:stCondLst>
                              <p:cond delay="23500"/>
                            </p:stCondLst>
                            <p:childTnLst>
                              <p:par>
                                <p:cTn fill="hold" nodeType="afterEffect" presetClass="entr" presetID="2" presetSubtype="1">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500"/>
                                        <p:tgtEl>
                                          <p:spTgt spid="1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CA"/>
              <a:t>Architecture</a:t>
            </a:r>
            <a:endParaRPr/>
          </a:p>
        </p:txBody>
      </p:sp>
      <p:sp>
        <p:nvSpPr>
          <p:cNvPr id="340" name="Google Shape;340;p48"/>
          <p:cNvSpPr txBox="1"/>
          <p:nvPr>
            <p:ph idx="1" type="body"/>
          </p:nvPr>
        </p:nvSpPr>
        <p:spPr>
          <a:xfrm>
            <a:off x="838200" y="1825625"/>
            <a:ext cx="5181600" cy="4351338"/>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000"/>
              <a:buChar char="•"/>
            </a:pPr>
            <a:r>
              <a:rPr lang="en-CA" sz="2000"/>
              <a:t>Kruchen’s 4+1 model, 5 facets of the program</a:t>
            </a:r>
            <a:endParaRPr/>
          </a:p>
          <a:p>
            <a:pPr indent="0" lvl="0" marL="0" rtl="0" algn="l">
              <a:lnSpc>
                <a:spcPct val="90000"/>
              </a:lnSpc>
              <a:spcBef>
                <a:spcPts val="1000"/>
              </a:spcBef>
              <a:spcAft>
                <a:spcPts val="0"/>
              </a:spcAft>
              <a:buClr>
                <a:srgbClr val="FFFFFF"/>
              </a:buClr>
              <a:buSzPts val="2000"/>
              <a:buNone/>
            </a:pPr>
            <a:r>
              <a:t/>
            </a:r>
            <a:endParaRPr sz="2000"/>
          </a:p>
          <a:p>
            <a:pPr indent="-285750" lvl="1" marL="1009650" rtl="0" algn="l">
              <a:lnSpc>
                <a:spcPct val="90000"/>
              </a:lnSpc>
              <a:spcBef>
                <a:spcPts val="1000"/>
              </a:spcBef>
              <a:spcAft>
                <a:spcPts val="0"/>
              </a:spcAft>
              <a:buClr>
                <a:srgbClr val="FFFFFF"/>
              </a:buClr>
              <a:buSzPts val="2000"/>
              <a:buChar char="•"/>
            </a:pPr>
            <a:r>
              <a:rPr lang="en-CA" sz="2000"/>
              <a:t>Logical View – End-user functionality</a:t>
            </a:r>
            <a:endParaRPr/>
          </a:p>
          <a:p>
            <a:pPr indent="-285750" lvl="1" marL="1009650" rtl="0" algn="l">
              <a:lnSpc>
                <a:spcPct val="90000"/>
              </a:lnSpc>
              <a:spcBef>
                <a:spcPts val="1000"/>
              </a:spcBef>
              <a:spcAft>
                <a:spcPts val="0"/>
              </a:spcAft>
              <a:buClr>
                <a:srgbClr val="FFFFFF"/>
              </a:buClr>
              <a:buSzPts val="2000"/>
              <a:buChar char="•"/>
            </a:pPr>
            <a:r>
              <a:rPr lang="en-CA" sz="2000"/>
              <a:t>Implementation – units/decisions of development</a:t>
            </a:r>
            <a:endParaRPr/>
          </a:p>
          <a:p>
            <a:pPr indent="-285750" lvl="1" marL="1009650" rtl="0" algn="l">
              <a:lnSpc>
                <a:spcPct val="90000"/>
              </a:lnSpc>
              <a:spcBef>
                <a:spcPts val="1000"/>
              </a:spcBef>
              <a:spcAft>
                <a:spcPts val="0"/>
              </a:spcAft>
              <a:buClr>
                <a:srgbClr val="FFFFFF"/>
              </a:buClr>
              <a:buSzPts val="2000"/>
              <a:buChar char="•"/>
            </a:pPr>
            <a:r>
              <a:rPr lang="en-CA" sz="2000"/>
              <a:t>Physical – Infrastructure</a:t>
            </a:r>
            <a:endParaRPr/>
          </a:p>
          <a:p>
            <a:pPr indent="-285750" lvl="1" marL="1009650" rtl="0" algn="l">
              <a:lnSpc>
                <a:spcPct val="90000"/>
              </a:lnSpc>
              <a:spcBef>
                <a:spcPts val="1000"/>
              </a:spcBef>
              <a:spcAft>
                <a:spcPts val="0"/>
              </a:spcAft>
              <a:buClr>
                <a:srgbClr val="FFFFFF"/>
              </a:buClr>
              <a:buSzPts val="2000"/>
              <a:buChar char="•"/>
            </a:pPr>
            <a:r>
              <a:rPr lang="en-CA" sz="2000"/>
              <a:t>Process  View –  Tasks/Processes involved</a:t>
            </a:r>
            <a:endParaRPr/>
          </a:p>
          <a:p>
            <a:pPr indent="-285750" lvl="1" marL="1009650" rtl="0" algn="l">
              <a:lnSpc>
                <a:spcPct val="90000"/>
              </a:lnSpc>
              <a:spcBef>
                <a:spcPts val="1000"/>
              </a:spcBef>
              <a:spcAft>
                <a:spcPts val="0"/>
              </a:spcAft>
              <a:buClr>
                <a:srgbClr val="FFFFFF"/>
              </a:buClr>
              <a:buSzPts val="2000"/>
              <a:buChar char="•"/>
            </a:pPr>
            <a:r>
              <a:rPr lang="en-CA" sz="2000"/>
              <a:t>Scenarios – architecturally significant use cases </a:t>
            </a:r>
            <a:endParaRPr/>
          </a:p>
        </p:txBody>
      </p:sp>
      <p:pic>
        <p:nvPicPr>
          <p:cNvPr descr="A diagram of a software model&#10;&#10;Description automatically generated" id="341" name="Google Shape;341;p48"/>
          <p:cNvPicPr preferRelativeResize="0"/>
          <p:nvPr/>
        </p:nvPicPr>
        <p:blipFill rotWithShape="1">
          <a:blip r:embed="rId3">
            <a:alphaModFix/>
          </a:blip>
          <a:srcRect b="0" l="0" r="0" t="0"/>
          <a:stretch/>
        </p:blipFill>
        <p:spPr>
          <a:xfrm>
            <a:off x="6551385" y="1504496"/>
            <a:ext cx="5462078" cy="384900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1" y="0"/>
            <a:ext cx="12188954"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7" name="Google Shape;347;p49"/>
          <p:cNvSpPr txBox="1"/>
          <p:nvPr>
            <p:ph type="title"/>
          </p:nvPr>
        </p:nvSpPr>
        <p:spPr>
          <a:xfrm>
            <a:off x="640080" y="-1"/>
            <a:ext cx="4368602" cy="795328"/>
          </a:xfrm>
          <a:prstGeom prst="rect">
            <a:avLst/>
          </a:prstGeom>
          <a:noFill/>
          <a:ln>
            <a:noFill/>
          </a:ln>
        </p:spPr>
        <p:txBody>
          <a:bodyPr anchorCtr="0" anchor="b" bIns="45700" lIns="45700" spcFirstLastPara="1" rIns="45700" wrap="square" tIns="45700">
            <a:normAutofit fontScale="90000"/>
          </a:bodyPr>
          <a:lstStyle/>
          <a:p>
            <a:pPr indent="0" lvl="0" marL="0" rtl="0" algn="l">
              <a:lnSpc>
                <a:spcPct val="90000"/>
              </a:lnSpc>
              <a:spcBef>
                <a:spcPts val="0"/>
              </a:spcBef>
              <a:spcAft>
                <a:spcPts val="0"/>
              </a:spcAft>
              <a:buClr>
                <a:srgbClr val="FFFFFF"/>
              </a:buClr>
              <a:buSzPct val="100000"/>
              <a:buFont typeface="Calibri"/>
              <a:buNone/>
            </a:pPr>
            <a:r>
              <a:rPr b="0" i="0" lang="en-CA" sz="5400" u="none" cap="none" strike="noStrike">
                <a:solidFill>
                  <a:srgbClr val="FFFFFF"/>
                </a:solidFill>
                <a:latin typeface="Calibri"/>
                <a:ea typeface="Calibri"/>
                <a:cs typeface="Calibri"/>
                <a:sym typeface="Calibri"/>
              </a:rPr>
              <a:t>Logical View</a:t>
            </a:r>
            <a:endParaRPr/>
          </a:p>
        </p:txBody>
      </p:sp>
      <p:grpSp>
        <p:nvGrpSpPr>
          <p:cNvPr id="348" name="Google Shape;348;p49"/>
          <p:cNvGrpSpPr/>
          <p:nvPr/>
        </p:nvGrpSpPr>
        <p:grpSpPr>
          <a:xfrm>
            <a:off x="637033" y="749364"/>
            <a:ext cx="3474997" cy="45963"/>
            <a:chOff x="0" y="0"/>
            <a:chExt cx="3474995" cy="45962"/>
          </a:xfrm>
        </p:grpSpPr>
        <p:sp>
          <p:nvSpPr>
            <p:cNvPr id="349" name="Google Shape;349;p49"/>
            <p:cNvSpPr/>
            <p:nvPr/>
          </p:nvSpPr>
          <p:spPr>
            <a:xfrm>
              <a:off x="0" y="1960"/>
              <a:ext cx="3474995" cy="42330"/>
            </a:xfrm>
            <a:custGeom>
              <a:rect b="b" l="l" r="r" t="t"/>
              <a:pathLst>
                <a:path extrusionOk="0" h="14788" w="21597">
                  <a:moveTo>
                    <a:pt x="1" y="3447"/>
                  </a:moveTo>
                  <a:cubicBezTo>
                    <a:pt x="1259" y="-1694"/>
                    <a:pt x="2069" y="-570"/>
                    <a:pt x="3889" y="3447"/>
                  </a:cubicBezTo>
                  <a:cubicBezTo>
                    <a:pt x="5708" y="7465"/>
                    <a:pt x="6817" y="5237"/>
                    <a:pt x="8640" y="3447"/>
                  </a:cubicBezTo>
                  <a:cubicBezTo>
                    <a:pt x="10462" y="1657"/>
                    <a:pt x="11412" y="-1457"/>
                    <a:pt x="12311" y="3447"/>
                  </a:cubicBezTo>
                  <a:cubicBezTo>
                    <a:pt x="13210" y="8352"/>
                    <a:pt x="14893" y="931"/>
                    <a:pt x="15982" y="3447"/>
                  </a:cubicBezTo>
                  <a:cubicBezTo>
                    <a:pt x="17071" y="5964"/>
                    <a:pt x="18905" y="-758"/>
                    <a:pt x="21597" y="3447"/>
                  </a:cubicBezTo>
                  <a:cubicBezTo>
                    <a:pt x="21596" y="4986"/>
                    <a:pt x="21596" y="6935"/>
                    <a:pt x="21597" y="9836"/>
                  </a:cubicBezTo>
                  <a:cubicBezTo>
                    <a:pt x="20666" y="11090"/>
                    <a:pt x="19497" y="7845"/>
                    <a:pt x="17494" y="9836"/>
                  </a:cubicBezTo>
                  <a:cubicBezTo>
                    <a:pt x="15491" y="11828"/>
                    <a:pt x="14261" y="19906"/>
                    <a:pt x="13391" y="9836"/>
                  </a:cubicBezTo>
                  <a:cubicBezTo>
                    <a:pt x="12520" y="-233"/>
                    <a:pt x="11315" y="15292"/>
                    <a:pt x="9287" y="9836"/>
                  </a:cubicBezTo>
                  <a:cubicBezTo>
                    <a:pt x="7260" y="4381"/>
                    <a:pt x="5896" y="8642"/>
                    <a:pt x="4536" y="9836"/>
                  </a:cubicBezTo>
                  <a:cubicBezTo>
                    <a:pt x="3177" y="11031"/>
                    <a:pt x="1642" y="11956"/>
                    <a:pt x="1" y="9836"/>
                  </a:cubicBezTo>
                  <a:cubicBezTo>
                    <a:pt x="3" y="8439"/>
                    <a:pt x="-3" y="4756"/>
                    <a:pt x="1" y="3447"/>
                  </a:cubicBezTo>
                  <a:close/>
                </a:path>
              </a:pathLst>
            </a:cu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0" name="Google Shape;350;p49"/>
            <p:cNvSpPr/>
            <p:nvPr/>
          </p:nvSpPr>
          <p:spPr>
            <a:xfrm>
              <a:off x="274" y="0"/>
              <a:ext cx="3474721" cy="45962"/>
            </a:xfrm>
            <a:custGeom>
              <a:rect b="b" l="l" r="r" t="t"/>
              <a:pathLst>
                <a:path extrusionOk="0" h="13865" w="21600">
                  <a:moveTo>
                    <a:pt x="0" y="3568"/>
                  </a:moveTo>
                  <a:cubicBezTo>
                    <a:pt x="1395" y="-820"/>
                    <a:pt x="3080" y="11574"/>
                    <a:pt x="4320" y="3568"/>
                  </a:cubicBezTo>
                  <a:cubicBezTo>
                    <a:pt x="5560" y="-4438"/>
                    <a:pt x="7025" y="11023"/>
                    <a:pt x="8424" y="3568"/>
                  </a:cubicBezTo>
                  <a:cubicBezTo>
                    <a:pt x="9823" y="-3887"/>
                    <a:pt x="11314" y="11621"/>
                    <a:pt x="12528" y="3568"/>
                  </a:cubicBezTo>
                  <a:cubicBezTo>
                    <a:pt x="13742" y="-4485"/>
                    <a:pt x="14932" y="3618"/>
                    <a:pt x="17280" y="3568"/>
                  </a:cubicBezTo>
                  <a:cubicBezTo>
                    <a:pt x="19628" y="3518"/>
                    <a:pt x="20432" y="-1129"/>
                    <a:pt x="21600" y="3568"/>
                  </a:cubicBezTo>
                  <a:cubicBezTo>
                    <a:pt x="21597" y="5846"/>
                    <a:pt x="21597" y="6531"/>
                    <a:pt x="21600" y="9085"/>
                  </a:cubicBezTo>
                  <a:cubicBezTo>
                    <a:pt x="20103" y="12571"/>
                    <a:pt x="18308" y="1982"/>
                    <a:pt x="17280" y="9085"/>
                  </a:cubicBezTo>
                  <a:cubicBezTo>
                    <a:pt x="16252" y="16187"/>
                    <a:pt x="14545" y="10418"/>
                    <a:pt x="13608" y="9085"/>
                  </a:cubicBezTo>
                  <a:cubicBezTo>
                    <a:pt x="12671" y="7751"/>
                    <a:pt x="11298" y="2075"/>
                    <a:pt x="9504" y="9085"/>
                  </a:cubicBezTo>
                  <a:cubicBezTo>
                    <a:pt x="7710" y="16094"/>
                    <a:pt x="6480" y="14789"/>
                    <a:pt x="5400" y="9085"/>
                  </a:cubicBezTo>
                  <a:cubicBezTo>
                    <a:pt x="4320" y="3380"/>
                    <a:pt x="1450" y="17115"/>
                    <a:pt x="0" y="9085"/>
                  </a:cubicBezTo>
                  <a:cubicBezTo>
                    <a:pt x="0" y="7096"/>
                    <a:pt x="0" y="4701"/>
                    <a:pt x="0" y="3568"/>
                  </a:cubicBezTo>
                  <a:close/>
                </a:path>
              </a:pathLst>
            </a:custGeom>
            <a:noFill/>
            <a:ln cap="rnd" cmpd="sng" w="44450">
              <a:solidFill>
                <a:schemeClr val="accent2"/>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51" name="Google Shape;351;p49"/>
          <p:cNvSpPr txBox="1"/>
          <p:nvPr>
            <p:ph idx="1" type="body"/>
          </p:nvPr>
        </p:nvSpPr>
        <p:spPr>
          <a:xfrm>
            <a:off x="-151048" y="886685"/>
            <a:ext cx="5950857" cy="5878285"/>
          </a:xfrm>
          <a:prstGeom prst="rect">
            <a:avLst/>
          </a:prstGeom>
          <a:noFill/>
          <a:ln>
            <a:noFill/>
          </a:ln>
        </p:spPr>
        <p:txBody>
          <a:bodyPr anchorCtr="0" anchor="t" bIns="45700" lIns="45700" spcFirstLastPara="1" rIns="45700" wrap="square" tIns="45700">
            <a:normAutofit lnSpcReduction="10000"/>
          </a:bodyPr>
          <a:lstStyle/>
          <a:p>
            <a:pPr indent="0" lvl="0" marL="0" rtl="0" algn="l">
              <a:lnSpc>
                <a:spcPct val="81000"/>
              </a:lnSpc>
              <a:spcBef>
                <a:spcPts val="0"/>
              </a:spcBef>
              <a:spcAft>
                <a:spcPts val="0"/>
              </a:spcAft>
              <a:buClr>
                <a:srgbClr val="FFFFFF"/>
              </a:buClr>
              <a:buSzPts val="1200"/>
              <a:buNone/>
            </a:pPr>
            <a:r>
              <a:t/>
            </a:r>
            <a:endParaRPr sz="1200"/>
          </a:p>
          <a:p>
            <a:pPr indent="429768" lvl="1" marL="0" rtl="0" algn="l">
              <a:lnSpc>
                <a:spcPct val="81000"/>
              </a:lnSpc>
              <a:spcBef>
                <a:spcPts val="400"/>
              </a:spcBef>
              <a:spcAft>
                <a:spcPts val="0"/>
              </a:spcAft>
              <a:buClr>
                <a:srgbClr val="FFFFFF"/>
              </a:buClr>
              <a:buSzPts val="1600"/>
              <a:buNone/>
            </a:pPr>
            <a:r>
              <a:rPr lang="en-CA" sz="1600"/>
              <a:t>List of the most important functional requirements: </a:t>
            </a:r>
            <a:endParaRPr/>
          </a:p>
          <a:p>
            <a:pPr indent="429768" lvl="1" marL="0" rtl="0" algn="l">
              <a:lnSpc>
                <a:spcPct val="81000"/>
              </a:lnSpc>
              <a:spcBef>
                <a:spcPts val="400"/>
              </a:spcBef>
              <a:spcAft>
                <a:spcPts val="0"/>
              </a:spcAft>
              <a:buClr>
                <a:srgbClr val="FFFFFF"/>
              </a:buClr>
              <a:buSzPts val="1600"/>
              <a:buNone/>
            </a:pPr>
            <a:r>
              <a:rPr lang="en-CA" sz="1600"/>
              <a:t>Two different Roles: Admin/ Employee</a:t>
            </a:r>
            <a:endParaRPr/>
          </a:p>
          <a:p>
            <a:pPr indent="429768" lvl="1" marL="0" rtl="0" algn="l">
              <a:lnSpc>
                <a:spcPct val="81000"/>
              </a:lnSpc>
              <a:spcBef>
                <a:spcPts val="400"/>
              </a:spcBef>
              <a:spcAft>
                <a:spcPts val="0"/>
              </a:spcAft>
              <a:buClr>
                <a:srgbClr val="FFFFFF"/>
              </a:buClr>
              <a:buSzPts val="1600"/>
              <a:buNone/>
            </a:pPr>
            <a:r>
              <a:rPr lang="en-CA" sz="1600"/>
              <a:t>User role: Admin</a:t>
            </a:r>
            <a:endParaRPr/>
          </a:p>
          <a:p>
            <a:pPr indent="429768" lvl="1" marL="0" rtl="0" algn="l">
              <a:lnSpc>
                <a:spcPct val="81000"/>
              </a:lnSpc>
              <a:spcBef>
                <a:spcPts val="400"/>
              </a:spcBef>
              <a:spcAft>
                <a:spcPts val="0"/>
              </a:spcAft>
              <a:buClr>
                <a:srgbClr val="FFFFFF"/>
              </a:buClr>
              <a:buSzPts val="1600"/>
              <a:buNone/>
            </a:pPr>
            <a:r>
              <a:rPr lang="en-CA" sz="1600"/>
              <a:t>Dashboard Component:</a:t>
            </a:r>
            <a:endParaRPr/>
          </a:p>
          <a:p>
            <a:pPr indent="859536" lvl="2" marL="0" rtl="0" algn="l">
              <a:lnSpc>
                <a:spcPct val="81000"/>
              </a:lnSpc>
              <a:spcBef>
                <a:spcPts val="400"/>
              </a:spcBef>
              <a:spcAft>
                <a:spcPts val="0"/>
              </a:spcAft>
              <a:buClr>
                <a:srgbClr val="FFFFFF"/>
              </a:buClr>
              <a:buSzPts val="1600"/>
              <a:buNone/>
            </a:pPr>
            <a:r>
              <a:rPr lang="en-CA" sz="1600"/>
              <a:t>Summary charts(Total sales, profit, best-selling, etc.)</a:t>
            </a:r>
            <a:endParaRPr/>
          </a:p>
          <a:p>
            <a:pPr indent="859536" lvl="2" marL="0" rtl="0" algn="l">
              <a:lnSpc>
                <a:spcPct val="81000"/>
              </a:lnSpc>
              <a:spcBef>
                <a:spcPts val="400"/>
              </a:spcBef>
              <a:spcAft>
                <a:spcPts val="0"/>
              </a:spcAft>
              <a:buClr>
                <a:srgbClr val="FFFFFF"/>
              </a:buClr>
              <a:buSzPts val="1600"/>
              <a:buNone/>
            </a:pPr>
            <a:r>
              <a:rPr lang="en-CA" sz="1600"/>
              <a:t>Customizable charts for sales performance.</a:t>
            </a:r>
            <a:endParaRPr/>
          </a:p>
          <a:p>
            <a:pPr indent="859536" lvl="2" marL="0" rtl="0" algn="l">
              <a:lnSpc>
                <a:spcPct val="81000"/>
              </a:lnSpc>
              <a:spcBef>
                <a:spcPts val="400"/>
              </a:spcBef>
              <a:spcAft>
                <a:spcPts val="0"/>
              </a:spcAft>
              <a:buClr>
                <a:srgbClr val="FFFFFF"/>
              </a:buClr>
              <a:buSzPts val="1600"/>
              <a:buNone/>
            </a:pPr>
            <a:r>
              <a:rPr lang="en-CA" sz="1600"/>
              <a:t>Timeframe selection for data analysis.</a:t>
            </a:r>
            <a:endParaRPr/>
          </a:p>
          <a:p>
            <a:pPr indent="429768" lvl="1" marL="0" rtl="0" algn="l">
              <a:lnSpc>
                <a:spcPct val="81000"/>
              </a:lnSpc>
              <a:spcBef>
                <a:spcPts val="400"/>
              </a:spcBef>
              <a:spcAft>
                <a:spcPts val="0"/>
              </a:spcAft>
              <a:buClr>
                <a:srgbClr val="FFFFFF"/>
              </a:buClr>
              <a:buSzPts val="1600"/>
              <a:buNone/>
            </a:pPr>
            <a:r>
              <a:rPr lang="en-CA" sz="1600"/>
              <a:t>Sales Table Component:</a:t>
            </a:r>
            <a:endParaRPr/>
          </a:p>
          <a:p>
            <a:pPr indent="859536" lvl="2" marL="0" rtl="0" algn="l">
              <a:lnSpc>
                <a:spcPct val="81000"/>
              </a:lnSpc>
              <a:spcBef>
                <a:spcPts val="400"/>
              </a:spcBef>
              <a:spcAft>
                <a:spcPts val="0"/>
              </a:spcAft>
              <a:buClr>
                <a:srgbClr val="FFFFFF"/>
              </a:buClr>
              <a:buSzPts val="1600"/>
              <a:buNone/>
            </a:pPr>
            <a:r>
              <a:rPr lang="en-CA" sz="1600"/>
              <a:t>Add, modify, and delete sales.</a:t>
            </a:r>
            <a:endParaRPr/>
          </a:p>
          <a:p>
            <a:pPr indent="859536" lvl="2" marL="0" rtl="0" algn="l">
              <a:lnSpc>
                <a:spcPct val="81000"/>
              </a:lnSpc>
              <a:spcBef>
                <a:spcPts val="400"/>
              </a:spcBef>
              <a:spcAft>
                <a:spcPts val="0"/>
              </a:spcAft>
              <a:buClr>
                <a:srgbClr val="FFFFFF"/>
              </a:buClr>
              <a:buSzPts val="1600"/>
              <a:buNone/>
            </a:pPr>
            <a:r>
              <a:rPr lang="en-CA" sz="1600"/>
              <a:t>Real-time filtering by category.</a:t>
            </a:r>
            <a:endParaRPr/>
          </a:p>
          <a:p>
            <a:pPr indent="429768" lvl="1" marL="0" rtl="0" algn="l">
              <a:lnSpc>
                <a:spcPct val="81000"/>
              </a:lnSpc>
              <a:spcBef>
                <a:spcPts val="400"/>
              </a:spcBef>
              <a:spcAft>
                <a:spcPts val="0"/>
              </a:spcAft>
              <a:buClr>
                <a:srgbClr val="FFFFFF"/>
              </a:buClr>
              <a:buSzPts val="1600"/>
              <a:buNone/>
            </a:pPr>
            <a:r>
              <a:rPr lang="en-CA" sz="1600"/>
              <a:t>Sales Goal Table Component:</a:t>
            </a:r>
            <a:endParaRPr/>
          </a:p>
          <a:p>
            <a:pPr indent="859536" lvl="2" marL="0" rtl="0" algn="l">
              <a:lnSpc>
                <a:spcPct val="81000"/>
              </a:lnSpc>
              <a:spcBef>
                <a:spcPts val="400"/>
              </a:spcBef>
              <a:spcAft>
                <a:spcPts val="0"/>
              </a:spcAft>
              <a:buClr>
                <a:srgbClr val="FFFFFF"/>
              </a:buClr>
              <a:buSzPts val="1600"/>
              <a:buNone/>
            </a:pPr>
            <a:r>
              <a:rPr lang="en-CA" sz="1600"/>
              <a:t>Create, modify, and delete sales goals.</a:t>
            </a:r>
            <a:endParaRPr/>
          </a:p>
          <a:p>
            <a:pPr indent="429768" lvl="1" marL="0" rtl="0" algn="l">
              <a:lnSpc>
                <a:spcPct val="81000"/>
              </a:lnSpc>
              <a:spcBef>
                <a:spcPts val="400"/>
              </a:spcBef>
              <a:spcAft>
                <a:spcPts val="0"/>
              </a:spcAft>
              <a:buClr>
                <a:srgbClr val="FFFFFF"/>
              </a:buClr>
              <a:buSzPts val="1600"/>
              <a:buNone/>
            </a:pPr>
            <a:r>
              <a:rPr lang="en-CA" sz="1600"/>
              <a:t>Task Table Component:</a:t>
            </a:r>
            <a:endParaRPr/>
          </a:p>
          <a:p>
            <a:pPr indent="859536" lvl="2" marL="0" rtl="0" algn="l">
              <a:lnSpc>
                <a:spcPct val="81000"/>
              </a:lnSpc>
              <a:spcBef>
                <a:spcPts val="400"/>
              </a:spcBef>
              <a:spcAft>
                <a:spcPts val="0"/>
              </a:spcAft>
              <a:buClr>
                <a:srgbClr val="FFFFFF"/>
              </a:buClr>
              <a:buSzPts val="1600"/>
              <a:buNone/>
            </a:pPr>
            <a:r>
              <a:rPr lang="en-CA" sz="1600"/>
              <a:t>Create, modify, and filter tasks.</a:t>
            </a:r>
            <a:endParaRPr/>
          </a:p>
          <a:p>
            <a:pPr indent="429768" lvl="1" marL="0" rtl="0" algn="l">
              <a:lnSpc>
                <a:spcPct val="81000"/>
              </a:lnSpc>
              <a:spcBef>
                <a:spcPts val="400"/>
              </a:spcBef>
              <a:spcAft>
                <a:spcPts val="0"/>
              </a:spcAft>
              <a:buClr>
                <a:srgbClr val="FFFFFF"/>
              </a:buClr>
              <a:buSzPts val="1600"/>
              <a:buNone/>
            </a:pPr>
            <a:r>
              <a:rPr lang="en-CA" sz="1600"/>
              <a:t>Training and Reference Component:</a:t>
            </a:r>
            <a:endParaRPr/>
          </a:p>
          <a:p>
            <a:pPr indent="859536" lvl="2" marL="0" rtl="0" algn="l">
              <a:lnSpc>
                <a:spcPct val="81000"/>
              </a:lnSpc>
              <a:spcBef>
                <a:spcPts val="400"/>
              </a:spcBef>
              <a:spcAft>
                <a:spcPts val="0"/>
              </a:spcAft>
              <a:buClr>
                <a:srgbClr val="FFFFFF"/>
              </a:buClr>
              <a:buSzPts val="1600"/>
              <a:buNone/>
            </a:pPr>
            <a:r>
              <a:rPr lang="en-CA" sz="1600"/>
              <a:t>Create and edit training and reference articles.</a:t>
            </a:r>
            <a:endParaRPr/>
          </a:p>
          <a:p>
            <a:pPr indent="429768" lvl="1" marL="0" rtl="0" algn="l">
              <a:lnSpc>
                <a:spcPct val="81000"/>
              </a:lnSpc>
              <a:spcBef>
                <a:spcPts val="400"/>
              </a:spcBef>
              <a:spcAft>
                <a:spcPts val="0"/>
              </a:spcAft>
              <a:buClr>
                <a:srgbClr val="FFFFFF"/>
              </a:buClr>
              <a:buSzPts val="1600"/>
              <a:buNone/>
            </a:pPr>
            <a:r>
              <a:rPr lang="en-CA" sz="1600"/>
              <a:t>Settings Component:</a:t>
            </a:r>
            <a:endParaRPr/>
          </a:p>
          <a:p>
            <a:pPr indent="429768" lvl="1" marL="0" rtl="0" algn="l">
              <a:lnSpc>
                <a:spcPct val="81000"/>
              </a:lnSpc>
              <a:spcBef>
                <a:spcPts val="400"/>
              </a:spcBef>
              <a:spcAft>
                <a:spcPts val="0"/>
              </a:spcAft>
              <a:buClr>
                <a:srgbClr val="FFFFFF"/>
              </a:buClr>
              <a:buSzPts val="1600"/>
              <a:buNone/>
            </a:pPr>
            <a:r>
              <a:rPr lang="en-CA" sz="1600"/>
              <a:t>	Administrative actions (change roles, add/delete      	employees).</a:t>
            </a:r>
            <a:endParaRPr/>
          </a:p>
          <a:p>
            <a:pPr indent="429768" lvl="1" marL="0" rtl="0" algn="l">
              <a:lnSpc>
                <a:spcPct val="81000"/>
              </a:lnSpc>
              <a:spcBef>
                <a:spcPts val="400"/>
              </a:spcBef>
              <a:spcAft>
                <a:spcPts val="0"/>
              </a:spcAft>
              <a:buClr>
                <a:srgbClr val="FFFFFF"/>
              </a:buClr>
              <a:buSzPts val="1600"/>
              <a:buNone/>
            </a:pPr>
            <a:r>
              <a:rPr lang="en-CA" sz="1600"/>
              <a:t>Theme toggle and user profile management</a:t>
            </a:r>
            <a:endParaRPr sz="1600"/>
          </a:p>
          <a:p>
            <a:pPr indent="429768" lvl="1" marL="0" rtl="0" algn="l">
              <a:lnSpc>
                <a:spcPct val="81000"/>
              </a:lnSpc>
              <a:spcBef>
                <a:spcPts val="400"/>
              </a:spcBef>
              <a:spcAft>
                <a:spcPts val="0"/>
              </a:spcAft>
              <a:buClr>
                <a:srgbClr val="FFFFFF"/>
              </a:buClr>
              <a:buSzPts val="1600"/>
              <a:buNone/>
            </a:pPr>
            <a:r>
              <a:rPr lang="en-CA" sz="1600"/>
              <a:t>User role: Employee:</a:t>
            </a:r>
            <a:endParaRPr/>
          </a:p>
          <a:p>
            <a:pPr indent="429768" lvl="1" marL="0" rtl="0" algn="l">
              <a:lnSpc>
                <a:spcPct val="81000"/>
              </a:lnSpc>
              <a:spcBef>
                <a:spcPts val="400"/>
              </a:spcBef>
              <a:spcAft>
                <a:spcPts val="0"/>
              </a:spcAft>
              <a:buClr>
                <a:srgbClr val="FFFFFF"/>
              </a:buClr>
              <a:buSzPts val="1600"/>
              <a:buNone/>
            </a:pPr>
            <a:r>
              <a:rPr lang="en-CA" sz="1600"/>
              <a:t>	Sales overview</a:t>
            </a:r>
            <a:endParaRPr/>
          </a:p>
          <a:p>
            <a:pPr indent="429768" lvl="1" marL="0" rtl="0" algn="l">
              <a:lnSpc>
                <a:spcPct val="81000"/>
              </a:lnSpc>
              <a:spcBef>
                <a:spcPts val="400"/>
              </a:spcBef>
              <a:spcAft>
                <a:spcPts val="0"/>
              </a:spcAft>
              <a:buClr>
                <a:srgbClr val="FFFFFF"/>
              </a:buClr>
              <a:buSzPts val="1600"/>
              <a:buNone/>
            </a:pPr>
            <a:r>
              <a:rPr lang="en-CA" sz="1600"/>
              <a:t>	Assigned Tasks</a:t>
            </a:r>
            <a:br>
              <a:rPr lang="en-CA" sz="1600"/>
            </a:br>
            <a:r>
              <a:rPr lang="en-CA" sz="1600"/>
              <a:t>	CRUD sales</a:t>
            </a:r>
            <a:endParaRPr/>
          </a:p>
          <a:p>
            <a:pPr indent="429768" lvl="1" marL="0" rtl="0" algn="l">
              <a:lnSpc>
                <a:spcPct val="81000"/>
              </a:lnSpc>
              <a:spcBef>
                <a:spcPts val="400"/>
              </a:spcBef>
              <a:spcAft>
                <a:spcPts val="0"/>
              </a:spcAft>
              <a:buClr>
                <a:srgbClr val="FFFFFF"/>
              </a:buClr>
              <a:buSzPts val="1600"/>
              <a:buNone/>
            </a:pPr>
            <a:r>
              <a:rPr lang="en-CA" sz="1600"/>
              <a:t>	Assigned Training</a:t>
            </a:r>
            <a:endParaRPr/>
          </a:p>
          <a:p>
            <a:pPr indent="429768" lvl="1" marL="0" rtl="0" algn="l">
              <a:lnSpc>
                <a:spcPct val="81000"/>
              </a:lnSpc>
              <a:spcBef>
                <a:spcPts val="400"/>
              </a:spcBef>
              <a:spcAft>
                <a:spcPts val="0"/>
              </a:spcAft>
              <a:buClr>
                <a:srgbClr val="FFFFFF"/>
              </a:buClr>
              <a:buSzPts val="1200"/>
              <a:buNone/>
            </a:pPr>
            <a:r>
              <a:t/>
            </a:r>
            <a:endParaRPr sz="1200"/>
          </a:p>
        </p:txBody>
      </p:sp>
      <p:pic>
        <p:nvPicPr>
          <p:cNvPr descr="Picture 6" id="352" name="Google Shape;352;p49"/>
          <p:cNvPicPr preferRelativeResize="0"/>
          <p:nvPr/>
        </p:nvPicPr>
        <p:blipFill rotWithShape="1">
          <a:blip r:embed="rId3">
            <a:alphaModFix/>
          </a:blip>
          <a:srcRect b="0" l="2717" r="5005" t="0"/>
          <a:stretch/>
        </p:blipFill>
        <p:spPr>
          <a:xfrm>
            <a:off x="5313395" y="0"/>
            <a:ext cx="6878605" cy="6858001"/>
          </a:xfrm>
          <a:custGeom>
            <a:rect b="b" l="l" r="r" t="t"/>
            <a:pathLst>
              <a:path extrusionOk="0" h="21600" w="21555">
                <a:moveTo>
                  <a:pt x="3456" y="0"/>
                </a:moveTo>
                <a:lnTo>
                  <a:pt x="3120" y="619"/>
                </a:lnTo>
                <a:cubicBezTo>
                  <a:pt x="2508" y="1805"/>
                  <a:pt x="1994" y="3043"/>
                  <a:pt x="1554" y="4319"/>
                </a:cubicBezTo>
                <a:cubicBezTo>
                  <a:pt x="870" y="6322"/>
                  <a:pt x="399" y="8391"/>
                  <a:pt x="147" y="10492"/>
                </a:cubicBezTo>
                <a:cubicBezTo>
                  <a:pt x="14" y="11568"/>
                  <a:pt x="-45" y="12642"/>
                  <a:pt x="38" y="13724"/>
                </a:cubicBezTo>
                <a:cubicBezTo>
                  <a:pt x="137" y="14988"/>
                  <a:pt x="285" y="16246"/>
                  <a:pt x="537" y="17490"/>
                </a:cubicBezTo>
                <a:cubicBezTo>
                  <a:pt x="815" y="18863"/>
                  <a:pt x="1193" y="20203"/>
                  <a:pt x="1691" y="21506"/>
                </a:cubicBezTo>
                <a:lnTo>
                  <a:pt x="1730" y="21600"/>
                </a:lnTo>
                <a:lnTo>
                  <a:pt x="1895" y="21600"/>
                </a:lnTo>
                <a:lnTo>
                  <a:pt x="1874" y="21549"/>
                </a:lnTo>
                <a:cubicBezTo>
                  <a:pt x="1598" y="20832"/>
                  <a:pt x="1357" y="20097"/>
                  <a:pt x="1146" y="19348"/>
                </a:cubicBezTo>
                <a:cubicBezTo>
                  <a:pt x="963" y="18694"/>
                  <a:pt x="827" y="18027"/>
                  <a:pt x="670" y="17366"/>
                </a:cubicBezTo>
                <a:cubicBezTo>
                  <a:pt x="666" y="17331"/>
                  <a:pt x="665" y="17297"/>
                  <a:pt x="665" y="17261"/>
                </a:cubicBezTo>
                <a:cubicBezTo>
                  <a:pt x="780" y="17662"/>
                  <a:pt x="871" y="18015"/>
                  <a:pt x="980" y="18364"/>
                </a:cubicBezTo>
                <a:cubicBezTo>
                  <a:pt x="1263" y="19271"/>
                  <a:pt x="1589" y="20153"/>
                  <a:pt x="1960" y="21010"/>
                </a:cubicBezTo>
                <a:lnTo>
                  <a:pt x="2236" y="21600"/>
                </a:lnTo>
                <a:lnTo>
                  <a:pt x="21555" y="21600"/>
                </a:lnTo>
                <a:lnTo>
                  <a:pt x="21555" y="0"/>
                </a:lnTo>
                <a:lnTo>
                  <a:pt x="3846" y="0"/>
                </a:lnTo>
                <a:lnTo>
                  <a:pt x="3545" y="469"/>
                </a:lnTo>
                <a:cubicBezTo>
                  <a:pt x="3133" y="1151"/>
                  <a:pt x="2757" y="1857"/>
                  <a:pt x="2415" y="2582"/>
                </a:cubicBezTo>
                <a:cubicBezTo>
                  <a:pt x="2398" y="2625"/>
                  <a:pt x="2371" y="2663"/>
                  <a:pt x="2335" y="2691"/>
                </a:cubicBezTo>
                <a:cubicBezTo>
                  <a:pt x="2381" y="2582"/>
                  <a:pt x="2427" y="2472"/>
                  <a:pt x="2473" y="2362"/>
                </a:cubicBezTo>
                <a:cubicBezTo>
                  <a:pt x="2665" y="1917"/>
                  <a:pt x="2866" y="1478"/>
                  <a:pt x="3080" y="1045"/>
                </a:cubicBezTo>
                <a:lnTo>
                  <a:pt x="3637" y="0"/>
                </a:lnTo>
                <a:lnTo>
                  <a:pt x="3456" y="0"/>
                </a:lnTo>
                <a:close/>
              </a:path>
            </a:pathLst>
          </a:cu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0" y="4054065"/>
            <a:ext cx="2975429" cy="1412119"/>
          </a:xfrm>
          <a:prstGeom prst="rect">
            <a:avLst/>
          </a:prstGeom>
          <a:noFill/>
          <a:ln>
            <a:noFill/>
          </a:ln>
        </p:spPr>
        <p:txBody>
          <a:bodyPr anchorCtr="0" anchor="ctr" bIns="45700" lIns="45700" spcFirstLastPara="1" rIns="45700" wrap="square" tIns="45700">
            <a:normAutofit/>
          </a:bodyPr>
          <a:lstStyle/>
          <a:p>
            <a:pPr indent="0" lvl="0" marL="0" rtl="0" algn="r">
              <a:lnSpc>
                <a:spcPct val="90000"/>
              </a:lnSpc>
              <a:spcBef>
                <a:spcPts val="0"/>
              </a:spcBef>
              <a:spcAft>
                <a:spcPts val="0"/>
              </a:spcAft>
              <a:buClr>
                <a:srgbClr val="FFFFFF"/>
              </a:buClr>
              <a:buSzPts val="3200"/>
              <a:buFont typeface="Calibri"/>
              <a:buNone/>
            </a:pPr>
            <a:r>
              <a:rPr lang="en-CA" sz="3200"/>
              <a:t>Implementation View:</a:t>
            </a:r>
            <a:endParaRPr/>
          </a:p>
        </p:txBody>
      </p:sp>
      <p:pic>
        <p:nvPicPr>
          <p:cNvPr descr="A diagram of a database&#10;&#10;Description automatically generated" id="358" name="Google Shape;358;p50"/>
          <p:cNvPicPr preferRelativeResize="0"/>
          <p:nvPr/>
        </p:nvPicPr>
        <p:blipFill rotWithShape="1">
          <a:blip r:embed="rId3">
            <a:alphaModFix/>
          </a:blip>
          <a:srcRect b="1608" l="0" r="-10" t="9711"/>
          <a:stretch/>
        </p:blipFill>
        <p:spPr>
          <a:xfrm>
            <a:off x="0" y="1"/>
            <a:ext cx="12193200" cy="3265714"/>
          </a:xfrm>
          <a:custGeom>
            <a:rect b="b" l="l" r="r" t="t"/>
            <a:pathLst>
              <a:path extrusionOk="0" h="4558430" w="12188952">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ln>
            <a:noFill/>
          </a:ln>
        </p:spPr>
      </p:pic>
      <p:sp>
        <p:nvSpPr>
          <p:cNvPr id="359" name="Google Shape;359;p50"/>
          <p:cNvSpPr txBox="1"/>
          <p:nvPr/>
        </p:nvSpPr>
        <p:spPr>
          <a:xfrm>
            <a:off x="8075194" y="4760125"/>
            <a:ext cx="3997481" cy="189618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600"/>
              <a:buFont typeface="Arial"/>
              <a:buNone/>
            </a:pPr>
            <a:r>
              <a:rPr b="0" i="0" lang="en-CA" sz="1600" u="none" cap="none" strike="noStrike">
                <a:solidFill>
                  <a:schemeClr val="dk1"/>
                </a:solidFill>
                <a:latin typeface="Calibri"/>
                <a:ea typeface="Calibri"/>
                <a:cs typeface="Calibri"/>
                <a:sym typeface="Calibri"/>
              </a:rPr>
              <a:t>Backend:</a:t>
            </a:r>
            <a:endParaRPr/>
          </a:p>
          <a:p>
            <a:pPr indent="-228600" lvl="1" marL="685800" marR="0" rtl="0" algn="l">
              <a:lnSpc>
                <a:spcPct val="90000"/>
              </a:lnSpc>
              <a:spcBef>
                <a:spcPts val="500"/>
              </a:spcBef>
              <a:spcAft>
                <a:spcPts val="0"/>
              </a:spcAft>
              <a:buClr>
                <a:schemeClr val="dk1"/>
              </a:buClr>
              <a:buSzPts val="1600"/>
              <a:buFont typeface="Arial"/>
              <a:buChar char="•"/>
            </a:pPr>
            <a:r>
              <a:rPr b="0" i="0" lang="en-CA" sz="1600" u="none" cap="none" strike="noStrike">
                <a:solidFill>
                  <a:schemeClr val="dk1"/>
                </a:solidFill>
                <a:latin typeface="Calibri"/>
                <a:ea typeface="Calibri"/>
                <a:cs typeface="Calibri"/>
                <a:sym typeface="Calibri"/>
              </a:rPr>
              <a:t>Utilizes Superbase as the database.</a:t>
            </a:r>
            <a:endParaRPr/>
          </a:p>
          <a:p>
            <a:pPr indent="-228600" lvl="1" marL="685800" marR="0" rtl="0" algn="l">
              <a:lnSpc>
                <a:spcPct val="90000"/>
              </a:lnSpc>
              <a:spcBef>
                <a:spcPts val="500"/>
              </a:spcBef>
              <a:spcAft>
                <a:spcPts val="0"/>
              </a:spcAft>
              <a:buClr>
                <a:schemeClr val="dk1"/>
              </a:buClr>
              <a:buSzPts val="1600"/>
              <a:buFont typeface="Arial"/>
              <a:buChar char="•"/>
            </a:pPr>
            <a:r>
              <a:rPr b="0" i="0" lang="en-CA" sz="1600" u="none" cap="none" strike="noStrike">
                <a:solidFill>
                  <a:schemeClr val="dk1"/>
                </a:solidFill>
                <a:latin typeface="Calibri"/>
                <a:ea typeface="Calibri"/>
                <a:cs typeface="Calibri"/>
                <a:sym typeface="Calibri"/>
              </a:rPr>
              <a:t>SQL queries for creating database schema and mock data.</a:t>
            </a:r>
            <a:endParaRPr/>
          </a:p>
          <a:p>
            <a:pPr indent="0" lvl="0" marL="0" marR="0" rtl="0" algn="l">
              <a:lnSpc>
                <a:spcPct val="90000"/>
              </a:lnSpc>
              <a:spcBef>
                <a:spcPts val="1000"/>
              </a:spcBef>
              <a:spcAft>
                <a:spcPts val="0"/>
              </a:spcAft>
              <a:buClr>
                <a:schemeClr val="dk1"/>
              </a:buClr>
              <a:buSzPts val="1600"/>
              <a:buFont typeface="Arial"/>
              <a:buNone/>
            </a:pPr>
            <a:r>
              <a:rPr b="0" i="0" lang="en-CA" sz="1600" u="none" cap="none" strike="noStrike">
                <a:solidFill>
                  <a:schemeClr val="dk1"/>
                </a:solidFill>
                <a:latin typeface="Calibri"/>
                <a:ea typeface="Calibri"/>
                <a:cs typeface="Calibri"/>
                <a:sym typeface="Calibri"/>
              </a:rPr>
              <a:t>Authentication:</a:t>
            </a:r>
            <a:endParaRPr/>
          </a:p>
          <a:p>
            <a:pPr indent="-228600" lvl="1" marL="685800" marR="0" rtl="0" algn="l">
              <a:lnSpc>
                <a:spcPct val="90000"/>
              </a:lnSpc>
              <a:spcBef>
                <a:spcPts val="500"/>
              </a:spcBef>
              <a:spcAft>
                <a:spcPts val="0"/>
              </a:spcAft>
              <a:buClr>
                <a:schemeClr val="dk1"/>
              </a:buClr>
              <a:buSzPts val="1600"/>
              <a:buFont typeface="Arial"/>
              <a:buChar char="•"/>
            </a:pPr>
            <a:r>
              <a:rPr b="0" i="0" lang="en-CA" sz="1600" u="none" cap="none" strike="noStrike">
                <a:solidFill>
                  <a:schemeClr val="dk1"/>
                </a:solidFill>
                <a:latin typeface="Calibri"/>
                <a:ea typeface="Calibri"/>
                <a:cs typeface="Calibri"/>
                <a:sym typeface="Calibri"/>
              </a:rPr>
              <a:t>Employee and admin login with credentials stored in Superbase.</a:t>
            </a:r>
            <a:endParaRPr/>
          </a:p>
        </p:txBody>
      </p:sp>
      <p:sp>
        <p:nvSpPr>
          <p:cNvPr id="360" name="Google Shape;360;p50"/>
          <p:cNvSpPr txBox="1"/>
          <p:nvPr>
            <p:ph idx="1" type="body"/>
          </p:nvPr>
        </p:nvSpPr>
        <p:spPr>
          <a:xfrm>
            <a:off x="5549709" y="3265715"/>
            <a:ext cx="2737948" cy="3265714"/>
          </a:xfrm>
          <a:prstGeom prst="rect">
            <a:avLst/>
          </a:prstGeom>
          <a:noFill/>
          <a:ln>
            <a:noFill/>
          </a:ln>
        </p:spPr>
        <p:txBody>
          <a:bodyPr anchorCtr="0" anchor="ctr" bIns="45700" lIns="45700" spcFirstLastPara="1" rIns="45700" wrap="square" tIns="45700">
            <a:normAutofit/>
          </a:bodyPr>
          <a:lstStyle/>
          <a:p>
            <a:pPr indent="0" lvl="0" marL="0" rtl="0" algn="l">
              <a:lnSpc>
                <a:spcPct val="81000"/>
              </a:lnSpc>
              <a:spcBef>
                <a:spcPts val="0"/>
              </a:spcBef>
              <a:spcAft>
                <a:spcPts val="0"/>
              </a:spcAft>
              <a:buClr>
                <a:srgbClr val="FFFFFF"/>
              </a:buClr>
              <a:buSzPts val="1500"/>
              <a:buNone/>
            </a:pPr>
            <a:r>
              <a:rPr b="1" lang="en-CA"/>
              <a:t>Framework:</a:t>
            </a:r>
            <a:endParaRPr/>
          </a:p>
          <a:p>
            <a:pPr indent="-285750" lvl="1" marL="781050" rtl="0" algn="l">
              <a:lnSpc>
                <a:spcPct val="81000"/>
              </a:lnSpc>
              <a:spcBef>
                <a:spcPts val="900"/>
              </a:spcBef>
              <a:spcAft>
                <a:spcPts val="0"/>
              </a:spcAft>
              <a:buClr>
                <a:srgbClr val="FFFFFF"/>
              </a:buClr>
              <a:buSzPts val="1500"/>
              <a:buChar char="•"/>
            </a:pPr>
            <a:r>
              <a:rPr lang="en-CA"/>
              <a:t>Next.js</a:t>
            </a:r>
            <a:endParaRPr/>
          </a:p>
          <a:p>
            <a:pPr indent="0" lvl="0" marL="0" rtl="0" algn="l">
              <a:lnSpc>
                <a:spcPct val="81000"/>
              </a:lnSpc>
              <a:spcBef>
                <a:spcPts val="900"/>
              </a:spcBef>
              <a:spcAft>
                <a:spcPts val="0"/>
              </a:spcAft>
              <a:buClr>
                <a:srgbClr val="FFFFFF"/>
              </a:buClr>
              <a:buSzPts val="1500"/>
              <a:buNone/>
            </a:pPr>
            <a:r>
              <a:rPr b="1" lang="en-CA"/>
              <a:t>Frontend</a:t>
            </a:r>
            <a:r>
              <a:rPr lang="en-CA"/>
              <a:t>:</a:t>
            </a:r>
            <a:endParaRPr/>
          </a:p>
          <a:p>
            <a:pPr indent="-219455" lvl="1" marL="658368" rtl="0" algn="l">
              <a:lnSpc>
                <a:spcPct val="81000"/>
              </a:lnSpc>
              <a:spcBef>
                <a:spcPts val="400"/>
              </a:spcBef>
              <a:spcAft>
                <a:spcPts val="0"/>
              </a:spcAft>
              <a:buClr>
                <a:srgbClr val="FFFFFF"/>
              </a:buClr>
              <a:buSzPts val="1500"/>
              <a:buChar char="•"/>
            </a:pPr>
            <a:r>
              <a:rPr lang="en-CA"/>
              <a:t>React.js</a:t>
            </a:r>
            <a:endParaRPr/>
          </a:p>
          <a:p>
            <a:pPr indent="-219455" lvl="1" marL="658368" rtl="0" algn="l">
              <a:lnSpc>
                <a:spcPct val="81000"/>
              </a:lnSpc>
              <a:spcBef>
                <a:spcPts val="400"/>
              </a:spcBef>
              <a:spcAft>
                <a:spcPts val="0"/>
              </a:spcAft>
              <a:buClr>
                <a:srgbClr val="FFFFFF"/>
              </a:buClr>
              <a:buSzPts val="1500"/>
              <a:buChar char="•"/>
            </a:pPr>
            <a:r>
              <a:rPr lang="en-CA"/>
              <a:t>Typescript</a:t>
            </a:r>
            <a:endParaRPr/>
          </a:p>
          <a:p>
            <a:pPr indent="-219455" lvl="1" marL="658368" rtl="0" algn="l">
              <a:lnSpc>
                <a:spcPct val="81000"/>
              </a:lnSpc>
              <a:spcBef>
                <a:spcPts val="400"/>
              </a:spcBef>
              <a:spcAft>
                <a:spcPts val="0"/>
              </a:spcAft>
              <a:buClr>
                <a:srgbClr val="FFFFFF"/>
              </a:buClr>
              <a:buSzPts val="1500"/>
              <a:buChar char="•"/>
            </a:pPr>
            <a:r>
              <a:rPr lang="en-CA"/>
              <a:t>Tailwind</a:t>
            </a:r>
            <a:endParaRPr/>
          </a:p>
          <a:p>
            <a:pPr indent="-219455" lvl="1" marL="658368" rtl="0" algn="l">
              <a:lnSpc>
                <a:spcPct val="81000"/>
              </a:lnSpc>
              <a:spcBef>
                <a:spcPts val="400"/>
              </a:spcBef>
              <a:spcAft>
                <a:spcPts val="0"/>
              </a:spcAft>
              <a:buClr>
                <a:srgbClr val="FFFFFF"/>
              </a:buClr>
              <a:buSzPts val="1500"/>
              <a:buChar char="•"/>
            </a:pPr>
            <a:r>
              <a:rPr lang="en-CA"/>
              <a:t>Radix UI</a:t>
            </a:r>
            <a:endParaRPr sz="2304"/>
          </a:p>
          <a:p>
            <a:pPr indent="0" lvl="0" marL="0" rtl="0" algn="l">
              <a:lnSpc>
                <a:spcPct val="81000"/>
              </a:lnSpc>
              <a:spcBef>
                <a:spcPts val="400"/>
              </a:spcBef>
              <a:spcAft>
                <a:spcPts val="0"/>
              </a:spcAft>
              <a:buClr>
                <a:srgbClr val="FFFFFF"/>
              </a:buClr>
              <a:buSzPts val="1500"/>
              <a:buNone/>
            </a:pPr>
            <a:r>
              <a:rPr b="1" lang="en-CA"/>
              <a:t>Backend</a:t>
            </a:r>
            <a:r>
              <a:rPr lang="en-CA"/>
              <a:t>:</a:t>
            </a:r>
            <a:endParaRPr/>
          </a:p>
          <a:p>
            <a:pPr indent="-285750" lvl="1" marL="781050" rtl="0" algn="l">
              <a:lnSpc>
                <a:spcPct val="81000"/>
              </a:lnSpc>
              <a:spcBef>
                <a:spcPts val="400"/>
              </a:spcBef>
              <a:spcAft>
                <a:spcPts val="0"/>
              </a:spcAft>
              <a:buClr>
                <a:srgbClr val="FFFFFF"/>
              </a:buClr>
              <a:buSzPts val="1500"/>
              <a:buChar char="•"/>
            </a:pPr>
            <a:r>
              <a:rPr lang="en-CA"/>
              <a:t>Supabase</a:t>
            </a:r>
            <a:endParaRPr/>
          </a:p>
          <a:p>
            <a:pPr indent="-285750" lvl="1" marL="781050" rtl="0" algn="l">
              <a:lnSpc>
                <a:spcPct val="81000"/>
              </a:lnSpc>
              <a:spcBef>
                <a:spcPts val="400"/>
              </a:spcBef>
              <a:spcAft>
                <a:spcPts val="0"/>
              </a:spcAft>
              <a:buClr>
                <a:srgbClr val="FFFFFF"/>
              </a:buClr>
              <a:buSzPts val="1500"/>
              <a:buChar char="•"/>
            </a:pPr>
            <a:r>
              <a:rPr lang="en-CA"/>
              <a:t>Vercel</a:t>
            </a:r>
            <a:endParaRPr/>
          </a:p>
        </p:txBody>
      </p:sp>
      <p:sp>
        <p:nvSpPr>
          <p:cNvPr id="361" name="Google Shape;361;p50"/>
          <p:cNvSpPr txBox="1"/>
          <p:nvPr/>
        </p:nvSpPr>
        <p:spPr>
          <a:xfrm>
            <a:off x="2975429" y="3196491"/>
            <a:ext cx="2525485" cy="3459814"/>
          </a:xfrm>
          <a:prstGeom prst="rect">
            <a:avLst/>
          </a:prstGeom>
          <a:noFill/>
          <a:ln>
            <a:noFill/>
          </a:ln>
        </p:spPr>
        <p:txBody>
          <a:bodyPr anchorCtr="0" anchor="ctr" bIns="45700" lIns="45700" spcFirstLastPara="1" rIns="45700" wrap="square" tIns="45700">
            <a:normAutofit/>
          </a:bodyPr>
          <a:lstStyle/>
          <a:p>
            <a:pPr indent="0" lvl="0" marL="0" marR="0" rtl="0" algn="l">
              <a:lnSpc>
                <a:spcPct val="81000"/>
              </a:lnSpc>
              <a:spcBef>
                <a:spcPts val="0"/>
              </a:spcBef>
              <a:spcAft>
                <a:spcPts val="0"/>
              </a:spcAft>
              <a:buClr>
                <a:srgbClr val="FFFFFF"/>
              </a:buClr>
              <a:buSzPts val="1536"/>
              <a:buFont typeface="Arial"/>
              <a:buNone/>
            </a:pPr>
            <a:r>
              <a:rPr b="1" i="0" lang="en-CA" sz="1536" u="none" cap="none" strike="noStrike">
                <a:solidFill>
                  <a:srgbClr val="FFFFFF"/>
                </a:solidFill>
                <a:latin typeface="Calibri"/>
                <a:ea typeface="Calibri"/>
                <a:cs typeface="Calibri"/>
                <a:sym typeface="Calibri"/>
              </a:rPr>
              <a:t>Tools and environments:</a:t>
            </a:r>
            <a:endParaRPr/>
          </a:p>
          <a:p>
            <a:pPr indent="-266700" lvl="1" marL="723900" marR="0" rtl="0" algn="l">
              <a:lnSpc>
                <a:spcPct val="81000"/>
              </a:lnSpc>
              <a:spcBef>
                <a:spcPts val="900"/>
              </a:spcBef>
              <a:spcAft>
                <a:spcPts val="0"/>
              </a:spcAft>
              <a:buClr>
                <a:srgbClr val="FFFFFF"/>
              </a:buClr>
              <a:buSzPts val="1536"/>
              <a:buFont typeface="Arial"/>
              <a:buChar char="•"/>
            </a:pPr>
            <a:r>
              <a:rPr b="0" i="0" lang="en-CA" sz="1536" u="none" cap="none" strike="noStrike">
                <a:solidFill>
                  <a:srgbClr val="FFFFFF"/>
                </a:solidFill>
                <a:latin typeface="Calibri"/>
                <a:ea typeface="Calibri"/>
                <a:cs typeface="Calibri"/>
                <a:sym typeface="Calibri"/>
              </a:rPr>
              <a:t>WebStorm</a:t>
            </a:r>
            <a:endParaRPr/>
          </a:p>
          <a:p>
            <a:pPr indent="-266700" lvl="1" marL="723900" marR="0" rtl="0" algn="l">
              <a:lnSpc>
                <a:spcPct val="81000"/>
              </a:lnSpc>
              <a:spcBef>
                <a:spcPts val="900"/>
              </a:spcBef>
              <a:spcAft>
                <a:spcPts val="0"/>
              </a:spcAft>
              <a:buClr>
                <a:srgbClr val="FFFFFF"/>
              </a:buClr>
              <a:buSzPts val="1536"/>
              <a:buFont typeface="Arial"/>
              <a:buChar char="•"/>
            </a:pPr>
            <a:r>
              <a:rPr b="0" i="0" lang="en-CA" sz="1536" u="none" cap="none" strike="noStrike">
                <a:solidFill>
                  <a:srgbClr val="FFFFFF"/>
                </a:solidFill>
                <a:latin typeface="Calibri"/>
                <a:ea typeface="Calibri"/>
                <a:cs typeface="Calibri"/>
                <a:sym typeface="Calibri"/>
              </a:rPr>
              <a:t>Git/Gitlab</a:t>
            </a:r>
            <a:endParaRPr/>
          </a:p>
          <a:p>
            <a:pPr indent="-266700" lvl="1" marL="723900" marR="0" rtl="0" algn="l">
              <a:lnSpc>
                <a:spcPct val="81000"/>
              </a:lnSpc>
              <a:spcBef>
                <a:spcPts val="900"/>
              </a:spcBef>
              <a:spcAft>
                <a:spcPts val="0"/>
              </a:spcAft>
              <a:buClr>
                <a:srgbClr val="FFFFFF"/>
              </a:buClr>
              <a:buSzPts val="1536"/>
              <a:buFont typeface="Arial"/>
              <a:buChar char="•"/>
            </a:pPr>
            <a:r>
              <a:rPr b="0" i="0" lang="en-CA" sz="1536" u="none" cap="none" strike="noStrike">
                <a:solidFill>
                  <a:srgbClr val="FFFFFF"/>
                </a:solidFill>
                <a:latin typeface="Calibri"/>
                <a:ea typeface="Calibri"/>
                <a:cs typeface="Calibri"/>
                <a:sym typeface="Calibri"/>
              </a:rPr>
              <a:t>Storybook</a:t>
            </a:r>
            <a:endParaRPr/>
          </a:p>
          <a:p>
            <a:pPr indent="-266700" lvl="1" marL="723900" marR="0" rtl="0" algn="l">
              <a:lnSpc>
                <a:spcPct val="81000"/>
              </a:lnSpc>
              <a:spcBef>
                <a:spcPts val="900"/>
              </a:spcBef>
              <a:spcAft>
                <a:spcPts val="0"/>
              </a:spcAft>
              <a:buClr>
                <a:srgbClr val="FFFFFF"/>
              </a:buClr>
              <a:buSzPts val="1536"/>
              <a:buFont typeface="Arial"/>
              <a:buChar char="•"/>
            </a:pPr>
            <a:r>
              <a:rPr b="0" i="0" lang="en-CA" sz="1536" u="none" cap="none" strike="noStrike">
                <a:solidFill>
                  <a:srgbClr val="FFFFFF"/>
                </a:solidFill>
                <a:latin typeface="Calibri"/>
                <a:ea typeface="Calibri"/>
                <a:cs typeface="Calibri"/>
                <a:sym typeface="Calibri"/>
              </a:rPr>
              <a:t>Qodana</a:t>
            </a:r>
            <a:endParaRPr/>
          </a:p>
          <a:p>
            <a:pPr indent="-266700" lvl="1" marL="723900" marR="0" rtl="0" algn="l">
              <a:lnSpc>
                <a:spcPct val="81000"/>
              </a:lnSpc>
              <a:spcBef>
                <a:spcPts val="900"/>
              </a:spcBef>
              <a:spcAft>
                <a:spcPts val="0"/>
              </a:spcAft>
              <a:buClr>
                <a:srgbClr val="FFFFFF"/>
              </a:buClr>
              <a:buSzPts val="1536"/>
              <a:buFont typeface="Arial"/>
              <a:buChar char="•"/>
            </a:pPr>
            <a:r>
              <a:rPr b="0" i="0" lang="en-CA" sz="1536" u="none" cap="none" strike="noStrike">
                <a:solidFill>
                  <a:srgbClr val="FFFFFF"/>
                </a:solidFill>
                <a:latin typeface="Calibri"/>
                <a:ea typeface="Calibri"/>
                <a:cs typeface="Calibri"/>
                <a:sym typeface="Calibri"/>
              </a:rPr>
              <a:t>Jest</a:t>
            </a:r>
            <a:endParaRPr/>
          </a:p>
          <a:p>
            <a:pPr indent="0" lvl="0" marL="0" marR="0" rtl="0" algn="l">
              <a:lnSpc>
                <a:spcPct val="81000"/>
              </a:lnSpc>
              <a:spcBef>
                <a:spcPts val="900"/>
              </a:spcBef>
              <a:spcAft>
                <a:spcPts val="0"/>
              </a:spcAft>
              <a:buClr>
                <a:srgbClr val="FFFFFF"/>
              </a:buClr>
              <a:buSzPts val="1536"/>
              <a:buFont typeface="Arial"/>
              <a:buNone/>
            </a:pPr>
            <a:r>
              <a:rPr b="1" i="0" lang="en-CA" sz="1536" u="none" cap="none" strike="noStrike">
                <a:solidFill>
                  <a:srgbClr val="FFFFFF"/>
                </a:solidFill>
                <a:latin typeface="Calibri"/>
                <a:ea typeface="Calibri"/>
                <a:cs typeface="Calibri"/>
                <a:sym typeface="Calibri"/>
              </a:rPr>
              <a:t>Development Methodology:</a:t>
            </a:r>
            <a:endParaRPr/>
          </a:p>
          <a:p>
            <a:pPr indent="-285750" lvl="1" marL="742950" marR="0" rtl="0" algn="l">
              <a:lnSpc>
                <a:spcPct val="81000"/>
              </a:lnSpc>
              <a:spcBef>
                <a:spcPts val="900"/>
              </a:spcBef>
              <a:spcAft>
                <a:spcPts val="0"/>
              </a:spcAft>
              <a:buClr>
                <a:srgbClr val="FFFFFF"/>
              </a:buClr>
              <a:buSzPts val="1536"/>
              <a:buFont typeface="Arial"/>
              <a:buChar char="•"/>
            </a:pPr>
            <a:r>
              <a:rPr b="0" i="0" lang="en-CA" sz="1536" u="none" cap="none" strike="noStrike">
                <a:solidFill>
                  <a:srgbClr val="FFFFFF"/>
                </a:solidFill>
                <a:latin typeface="Calibri"/>
                <a:ea typeface="Calibri"/>
                <a:cs typeface="Calibri"/>
                <a:sym typeface="Calibri"/>
              </a:rPr>
              <a:t>Agile</a:t>
            </a:r>
            <a:endParaRPr/>
          </a:p>
          <a:p>
            <a:pPr indent="-285750" lvl="1" marL="742950" marR="0" rtl="0" algn="l">
              <a:lnSpc>
                <a:spcPct val="81000"/>
              </a:lnSpc>
              <a:spcBef>
                <a:spcPts val="900"/>
              </a:spcBef>
              <a:spcAft>
                <a:spcPts val="0"/>
              </a:spcAft>
              <a:buClr>
                <a:srgbClr val="FFFFFF"/>
              </a:buClr>
              <a:buSzPts val="1536"/>
              <a:buFont typeface="Arial"/>
              <a:buChar char="•"/>
            </a:pPr>
            <a:r>
              <a:rPr b="0" i="0" lang="en-CA" sz="1536" u="none" cap="none" strike="noStrike">
                <a:solidFill>
                  <a:srgbClr val="FFFFFF"/>
                </a:solidFill>
                <a:latin typeface="Calibri"/>
                <a:ea typeface="Calibri"/>
                <a:cs typeface="Calibri"/>
                <a:sym typeface="Calibri"/>
              </a:rPr>
              <a:t>Scrum meetings</a:t>
            </a:r>
            <a:endParaRPr/>
          </a:p>
        </p:txBody>
      </p:sp>
      <p:pic>
        <p:nvPicPr>
          <p:cNvPr descr="Next.js overview in 1000 words | Matthew Gorzelinski" id="362" name="Google Shape;362;p50"/>
          <p:cNvPicPr preferRelativeResize="0"/>
          <p:nvPr/>
        </p:nvPicPr>
        <p:blipFill rotWithShape="1">
          <a:blip r:embed="rId4">
            <a:alphaModFix/>
          </a:blip>
          <a:srcRect b="35108" l="21847" r="21084" t="34048"/>
          <a:stretch/>
        </p:blipFill>
        <p:spPr>
          <a:xfrm>
            <a:off x="9558569" y="4110863"/>
            <a:ext cx="2341139" cy="624114"/>
          </a:xfrm>
          <a:prstGeom prst="rect">
            <a:avLst/>
          </a:prstGeom>
          <a:noFill/>
          <a:ln>
            <a:noFill/>
          </a:ln>
        </p:spPr>
      </p:pic>
      <p:pic>
        <p:nvPicPr>
          <p:cNvPr descr="What is Radix UI? - YouTube" id="363" name="Google Shape;363;p50"/>
          <p:cNvPicPr preferRelativeResize="0"/>
          <p:nvPr/>
        </p:nvPicPr>
        <p:blipFill rotWithShape="1">
          <a:blip r:embed="rId5">
            <a:alphaModFix/>
          </a:blip>
          <a:srcRect b="38313" l="28997" r="27380" t="32585"/>
          <a:stretch/>
        </p:blipFill>
        <p:spPr>
          <a:xfrm>
            <a:off x="8520798" y="3315646"/>
            <a:ext cx="2341139" cy="778830"/>
          </a:xfrm>
          <a:prstGeom prst="rect">
            <a:avLst/>
          </a:prstGeom>
          <a:noFill/>
          <a:ln>
            <a:noFill/>
          </a:ln>
        </p:spPr>
      </p:pic>
      <p:pic>
        <p:nvPicPr>
          <p:cNvPr descr="Supabase: Setting up Authentication | by Aditya Joshi | Coinmonks | Medium" id="364" name="Google Shape;364;p50"/>
          <p:cNvPicPr preferRelativeResize="0"/>
          <p:nvPr/>
        </p:nvPicPr>
        <p:blipFill rotWithShape="1">
          <a:blip r:embed="rId6">
            <a:alphaModFix/>
          </a:blip>
          <a:srcRect b="0" l="0" r="0" t="0"/>
          <a:stretch/>
        </p:blipFill>
        <p:spPr>
          <a:xfrm>
            <a:off x="9558569" y="5535531"/>
            <a:ext cx="2347764" cy="632481"/>
          </a:xfrm>
          <a:prstGeom prst="rect">
            <a:avLst/>
          </a:prstGeom>
          <a:noFill/>
          <a:ln>
            <a:noFill/>
          </a:ln>
        </p:spPr>
      </p:pic>
      <p:pic>
        <p:nvPicPr>
          <p:cNvPr descr="React js | React JavaScript | React Js UI Framework - K2B" id="365" name="Google Shape;365;p50"/>
          <p:cNvPicPr preferRelativeResize="0"/>
          <p:nvPr/>
        </p:nvPicPr>
        <p:blipFill rotWithShape="1">
          <a:blip r:embed="rId7">
            <a:alphaModFix/>
          </a:blip>
          <a:srcRect b="33968" l="14286" r="12697" t="33439"/>
          <a:stretch/>
        </p:blipFill>
        <p:spPr>
          <a:xfrm>
            <a:off x="8520798" y="4718590"/>
            <a:ext cx="2341139" cy="783773"/>
          </a:xfrm>
          <a:prstGeom prst="rect">
            <a:avLst/>
          </a:prstGeom>
          <a:noFill/>
          <a:ln>
            <a:noFill/>
          </a:ln>
        </p:spPr>
      </p:pic>
      <p:pic>
        <p:nvPicPr>
          <p:cNvPr descr="Vercel: Develop, Preview, Ship - Aplyca" id="366" name="Google Shape;366;p50"/>
          <p:cNvPicPr preferRelativeResize="0"/>
          <p:nvPr/>
        </p:nvPicPr>
        <p:blipFill rotWithShape="1">
          <a:blip r:embed="rId8">
            <a:alphaModFix/>
          </a:blip>
          <a:srcRect b="45607" l="13387" r="18041" t="36130"/>
          <a:stretch/>
        </p:blipFill>
        <p:spPr>
          <a:xfrm>
            <a:off x="8520798" y="6176774"/>
            <a:ext cx="2292344" cy="6324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CA" sz="4400"/>
              <a:t>Implementation View cont.</a:t>
            </a:r>
            <a:endParaRPr/>
          </a:p>
        </p:txBody>
      </p:sp>
      <p:sp>
        <p:nvSpPr>
          <p:cNvPr id="372" name="Google Shape;372;p51"/>
          <p:cNvSpPr txBox="1"/>
          <p:nvPr>
            <p:ph idx="1" type="body"/>
          </p:nvPr>
        </p:nvSpPr>
        <p:spPr>
          <a:xfrm>
            <a:off x="838200" y="1469036"/>
            <a:ext cx="7931046" cy="5186597"/>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Clr>
                <a:srgbClr val="FFFFFF"/>
              </a:buClr>
              <a:buSzPts val="2800"/>
              <a:buNone/>
            </a:pPr>
            <a:r>
              <a:rPr b="1" lang="en-CA"/>
              <a:t>Coding standards:</a:t>
            </a:r>
            <a:endParaRPr/>
          </a:p>
          <a:p>
            <a:pPr indent="-457200" lvl="1" marL="952500" rtl="0" algn="l">
              <a:lnSpc>
                <a:spcPct val="90000"/>
              </a:lnSpc>
              <a:spcBef>
                <a:spcPts val="1000"/>
              </a:spcBef>
              <a:spcAft>
                <a:spcPts val="0"/>
              </a:spcAft>
              <a:buClr>
                <a:srgbClr val="FFFFFF"/>
              </a:buClr>
              <a:buSzPts val="2800"/>
              <a:buChar char="•"/>
            </a:pPr>
            <a:r>
              <a:rPr lang="en-CA"/>
              <a:t>Used typescript to stop type errors</a:t>
            </a:r>
            <a:endParaRPr/>
          </a:p>
          <a:p>
            <a:pPr indent="-457200" lvl="1" marL="952500" rtl="0" algn="l">
              <a:lnSpc>
                <a:spcPct val="90000"/>
              </a:lnSpc>
              <a:spcBef>
                <a:spcPts val="1000"/>
              </a:spcBef>
              <a:spcAft>
                <a:spcPts val="0"/>
              </a:spcAft>
              <a:buClr>
                <a:srgbClr val="FFFFFF"/>
              </a:buClr>
              <a:buSzPts val="2800"/>
              <a:buChar char="•"/>
            </a:pPr>
            <a:r>
              <a:rPr lang="en-CA"/>
              <a:t>Thorough testing using Storybook and Jest</a:t>
            </a:r>
            <a:endParaRPr/>
          </a:p>
          <a:p>
            <a:pPr indent="-457200" lvl="1" marL="952500" rtl="0" algn="l">
              <a:lnSpc>
                <a:spcPct val="90000"/>
              </a:lnSpc>
              <a:spcBef>
                <a:spcPts val="1000"/>
              </a:spcBef>
              <a:spcAft>
                <a:spcPts val="0"/>
              </a:spcAft>
              <a:buClr>
                <a:srgbClr val="FFFFFF"/>
              </a:buClr>
              <a:buSzPts val="2800"/>
              <a:buChar char="•"/>
            </a:pPr>
            <a:r>
              <a:rPr lang="en-CA"/>
              <a:t>Keeping Track of code quality using Qodana</a:t>
            </a:r>
            <a:endParaRPr/>
          </a:p>
          <a:p>
            <a:pPr indent="-457200" lvl="2" marL="1463039" rtl="0" algn="l">
              <a:lnSpc>
                <a:spcPct val="90000"/>
              </a:lnSpc>
              <a:spcBef>
                <a:spcPts val="1000"/>
              </a:spcBef>
              <a:spcAft>
                <a:spcPts val="0"/>
              </a:spcAft>
              <a:buClr>
                <a:srgbClr val="FFFFFF"/>
              </a:buClr>
              <a:buSzPts val="2800"/>
              <a:buChar char="•"/>
            </a:pPr>
            <a:r>
              <a:rPr lang="en-CA"/>
              <a:t>Modular coding to maximize reusability</a:t>
            </a:r>
            <a:endParaRPr/>
          </a:p>
          <a:p>
            <a:pPr indent="-457200" lvl="2" marL="1463039" rtl="0" algn="l">
              <a:lnSpc>
                <a:spcPct val="90000"/>
              </a:lnSpc>
              <a:spcBef>
                <a:spcPts val="1000"/>
              </a:spcBef>
              <a:spcAft>
                <a:spcPts val="0"/>
              </a:spcAft>
              <a:buClr>
                <a:srgbClr val="FFFFFF"/>
              </a:buClr>
              <a:buSzPts val="2800"/>
              <a:buChar char="•"/>
            </a:pPr>
            <a:r>
              <a:rPr lang="en-CA"/>
              <a:t>Role specific Data providers</a:t>
            </a:r>
            <a:endParaRPr/>
          </a:p>
          <a:p>
            <a:pPr indent="-457200" lvl="2" marL="1463039" rtl="0" algn="l">
              <a:lnSpc>
                <a:spcPct val="90000"/>
              </a:lnSpc>
              <a:spcBef>
                <a:spcPts val="1000"/>
              </a:spcBef>
              <a:spcAft>
                <a:spcPts val="0"/>
              </a:spcAft>
              <a:buClr>
                <a:srgbClr val="FFFFFF"/>
              </a:buClr>
              <a:buSzPts val="2800"/>
              <a:buChar char="•"/>
            </a:pPr>
            <a:r>
              <a:rPr lang="en-CA"/>
              <a:t>Data is only passed and confined within a specific component</a:t>
            </a:r>
            <a:endParaRPr/>
          </a:p>
          <a:p>
            <a:pPr indent="-457200" lvl="2" marL="1463039" rtl="0" algn="l">
              <a:lnSpc>
                <a:spcPct val="90000"/>
              </a:lnSpc>
              <a:spcBef>
                <a:spcPts val="1000"/>
              </a:spcBef>
              <a:spcAft>
                <a:spcPts val="0"/>
              </a:spcAft>
              <a:buClr>
                <a:srgbClr val="FFFFFF"/>
              </a:buClr>
              <a:buSzPts val="2800"/>
              <a:buChar char="•"/>
            </a:pPr>
            <a:r>
              <a:rPr lang="en-CA"/>
              <a:t>Minimizing Coupling by keeping files separate and organized </a:t>
            </a:r>
            <a:endParaRPr/>
          </a:p>
          <a:p>
            <a:pPr indent="-50800" lvl="0" marL="228600" rtl="0" algn="l">
              <a:lnSpc>
                <a:spcPct val="90000"/>
              </a:lnSpc>
              <a:spcBef>
                <a:spcPts val="1000"/>
              </a:spcBef>
              <a:spcAft>
                <a:spcPts val="0"/>
              </a:spcAft>
              <a:buClr>
                <a:srgbClr val="FFFFFF"/>
              </a:buClr>
              <a:buSzPts val="2800"/>
              <a:buNone/>
            </a:pPr>
            <a:r>
              <a:t/>
            </a:r>
            <a:endParaRPr>
              <a:solidFill>
                <a:srgbClr val="DBDBDB"/>
              </a:solidFill>
            </a:endParaRPr>
          </a:p>
          <a:p>
            <a:pPr indent="-279400" lvl="1" marL="952500" rtl="0" algn="l">
              <a:lnSpc>
                <a:spcPct val="90000"/>
              </a:lnSpc>
              <a:spcBef>
                <a:spcPts val="1000"/>
              </a:spcBef>
              <a:spcAft>
                <a:spcPts val="0"/>
              </a:spcAft>
              <a:buClr>
                <a:srgbClr val="FFFFFF"/>
              </a:buClr>
              <a:buSzPts val="2800"/>
              <a:buNone/>
            </a:pPr>
            <a:r>
              <a:t/>
            </a:r>
            <a:endParaRPr/>
          </a:p>
          <a:p>
            <a:pPr indent="0" lvl="0" marL="0" rtl="0" algn="l">
              <a:lnSpc>
                <a:spcPct val="90000"/>
              </a:lnSpc>
              <a:spcBef>
                <a:spcPts val="1000"/>
              </a:spcBef>
              <a:spcAft>
                <a:spcPts val="0"/>
              </a:spcAft>
              <a:buClr>
                <a:srgbClr val="FFFFFF"/>
              </a:buClr>
              <a:buSzPts val="2800"/>
              <a:buNone/>
            </a:pPr>
            <a:r>
              <a:t/>
            </a:r>
            <a:endParaRPr b="1"/>
          </a:p>
          <a:p>
            <a:pPr indent="-279400" lvl="1" marL="952500" rtl="0" algn="l">
              <a:lnSpc>
                <a:spcPct val="90000"/>
              </a:lnSpc>
              <a:spcBef>
                <a:spcPts val="1000"/>
              </a:spcBef>
              <a:spcAft>
                <a:spcPts val="0"/>
              </a:spcAft>
              <a:buClr>
                <a:srgbClr val="FFFFFF"/>
              </a:buClr>
              <a:buSzPts val="2800"/>
              <a:buNone/>
            </a:pPr>
            <a:r>
              <a:t/>
            </a:r>
            <a:endParaRPr b="1"/>
          </a:p>
          <a:p>
            <a:pPr indent="0" lvl="0" marL="0" rtl="0" algn="l">
              <a:lnSpc>
                <a:spcPct val="90000"/>
              </a:lnSpc>
              <a:spcBef>
                <a:spcPts val="1000"/>
              </a:spcBef>
              <a:spcAft>
                <a:spcPts val="0"/>
              </a:spcAft>
              <a:buClr>
                <a:srgbClr val="FFFFFF"/>
              </a:buClr>
              <a:buSzPts val="2800"/>
              <a:buNone/>
            </a:pPr>
            <a:r>
              <a:t/>
            </a:r>
            <a:endParaRPr b="1"/>
          </a:p>
          <a:p>
            <a:pPr indent="0" lvl="0" marL="0" rtl="0" algn="l">
              <a:lnSpc>
                <a:spcPct val="90000"/>
              </a:lnSpc>
              <a:spcBef>
                <a:spcPts val="1000"/>
              </a:spcBef>
              <a:spcAft>
                <a:spcPts val="0"/>
              </a:spcAft>
              <a:buClr>
                <a:srgbClr val="FFFFFF"/>
              </a:buClr>
              <a:buSzPts val="2800"/>
              <a:buNone/>
            </a:pPr>
            <a:r>
              <a:t/>
            </a:r>
            <a:endParaRPr b="1"/>
          </a:p>
        </p:txBody>
      </p:sp>
      <p:pic>
        <p:nvPicPr>
          <p:cNvPr descr="The JetBrains WebStorm team is here to answer your questions : r/javascript" id="373" name="Google Shape;373;p51"/>
          <p:cNvPicPr preferRelativeResize="0"/>
          <p:nvPr/>
        </p:nvPicPr>
        <p:blipFill rotWithShape="1">
          <a:blip r:embed="rId3">
            <a:alphaModFix/>
          </a:blip>
          <a:srcRect b="8392" l="0" r="0" t="0"/>
          <a:stretch/>
        </p:blipFill>
        <p:spPr>
          <a:xfrm>
            <a:off x="9039854" y="230188"/>
            <a:ext cx="2789287" cy="1460500"/>
          </a:xfrm>
          <a:prstGeom prst="rect">
            <a:avLst/>
          </a:prstGeom>
          <a:noFill/>
          <a:ln>
            <a:noFill/>
          </a:ln>
        </p:spPr>
      </p:pic>
      <p:pic>
        <p:nvPicPr>
          <p:cNvPr descr="12 TypeScript tricks for Clean Code | by Marcos Vinicius Gouvea | Medium" id="374" name="Google Shape;374;p51"/>
          <p:cNvPicPr preferRelativeResize="0"/>
          <p:nvPr/>
        </p:nvPicPr>
        <p:blipFill rotWithShape="1">
          <a:blip r:embed="rId4">
            <a:alphaModFix/>
          </a:blip>
          <a:srcRect b="22966" l="0" r="0" t="29820"/>
          <a:stretch/>
        </p:blipFill>
        <p:spPr>
          <a:xfrm>
            <a:off x="9039853" y="1673231"/>
            <a:ext cx="2789287" cy="827314"/>
          </a:xfrm>
          <a:prstGeom prst="rect">
            <a:avLst/>
          </a:prstGeom>
          <a:noFill/>
          <a:ln>
            <a:noFill/>
          </a:ln>
        </p:spPr>
      </p:pic>
      <p:pic>
        <p:nvPicPr>
          <p:cNvPr descr="Tailwind CSS v3.0 - Tailwind CSS" id="375" name="Google Shape;375;p51"/>
          <p:cNvPicPr preferRelativeResize="0"/>
          <p:nvPr/>
        </p:nvPicPr>
        <p:blipFill rotWithShape="1">
          <a:blip r:embed="rId5">
            <a:alphaModFix/>
          </a:blip>
          <a:srcRect b="42435" l="23020" r="34080" t="40651"/>
          <a:stretch/>
        </p:blipFill>
        <p:spPr>
          <a:xfrm>
            <a:off x="9039853" y="2481903"/>
            <a:ext cx="2789288" cy="651828"/>
          </a:xfrm>
          <a:prstGeom prst="rect">
            <a:avLst/>
          </a:prstGeom>
          <a:noFill/>
          <a:ln>
            <a:noFill/>
          </a:ln>
        </p:spPr>
      </p:pic>
      <p:pic>
        <p:nvPicPr>
          <p:cNvPr descr="How to Test React Components with Storybook Interaction Tests" id="376" name="Google Shape;376;p51"/>
          <p:cNvPicPr preferRelativeResize="0"/>
          <p:nvPr/>
        </p:nvPicPr>
        <p:blipFill rotWithShape="1">
          <a:blip r:embed="rId6">
            <a:alphaModFix/>
          </a:blip>
          <a:srcRect b="20616" l="10952" r="10952" t="20990"/>
          <a:stretch/>
        </p:blipFill>
        <p:spPr>
          <a:xfrm>
            <a:off x="9039851" y="3146443"/>
            <a:ext cx="2789289" cy="1042794"/>
          </a:xfrm>
          <a:prstGeom prst="rect">
            <a:avLst/>
          </a:prstGeom>
          <a:noFill/>
          <a:ln>
            <a:noFill/>
          </a:ln>
        </p:spPr>
      </p:pic>
      <p:pic>
        <p:nvPicPr>
          <p:cNvPr descr="Qodana - Static Code Analysis for your CI/CD pipeline by JetBrains : r/java" id="377" name="Google Shape;377;p51"/>
          <p:cNvPicPr preferRelativeResize="0"/>
          <p:nvPr/>
        </p:nvPicPr>
        <p:blipFill rotWithShape="1">
          <a:blip r:embed="rId7">
            <a:alphaModFix/>
          </a:blip>
          <a:srcRect b="41799" l="0" r="35119" t="9929"/>
          <a:stretch/>
        </p:blipFill>
        <p:spPr>
          <a:xfrm>
            <a:off x="9039850" y="4201949"/>
            <a:ext cx="2789289" cy="1167295"/>
          </a:xfrm>
          <a:prstGeom prst="rect">
            <a:avLst/>
          </a:prstGeom>
          <a:noFill/>
          <a:ln>
            <a:noFill/>
          </a:ln>
        </p:spPr>
      </p:pic>
      <p:pic>
        <p:nvPicPr>
          <p:cNvPr descr="Unit Testing Google Maps API with Jest" id="378" name="Google Shape;378;p51"/>
          <p:cNvPicPr preferRelativeResize="0"/>
          <p:nvPr/>
        </p:nvPicPr>
        <p:blipFill rotWithShape="1">
          <a:blip r:embed="rId8">
            <a:alphaModFix/>
          </a:blip>
          <a:srcRect b="8839" l="0" r="0" t="10173"/>
          <a:stretch/>
        </p:blipFill>
        <p:spPr>
          <a:xfrm>
            <a:off x="9039849" y="5369244"/>
            <a:ext cx="2789289" cy="11672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2"/>
          <p:cNvSpPr/>
          <p:nvPr/>
        </p:nvSpPr>
        <p:spPr>
          <a:xfrm>
            <a:off x="0" y="-325368"/>
            <a:ext cx="12188954"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4" name="Google Shape;384;p52"/>
          <p:cNvSpPr txBox="1"/>
          <p:nvPr>
            <p:ph type="title"/>
          </p:nvPr>
        </p:nvSpPr>
        <p:spPr>
          <a:xfrm>
            <a:off x="640080" y="325368"/>
            <a:ext cx="4368602" cy="1956843"/>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0"/>
              </a:spcBef>
              <a:spcAft>
                <a:spcPts val="0"/>
              </a:spcAft>
              <a:buClr>
                <a:srgbClr val="FFFFFF"/>
              </a:buClr>
              <a:buSzPts val="5400"/>
              <a:buFont typeface="Calibri"/>
              <a:buNone/>
            </a:pPr>
            <a:r>
              <a:rPr lang="en-CA" sz="5400"/>
              <a:t>Deployment View</a:t>
            </a:r>
            <a:endParaRPr/>
          </a:p>
        </p:txBody>
      </p:sp>
      <p:grpSp>
        <p:nvGrpSpPr>
          <p:cNvPr id="385" name="Google Shape;385;p52"/>
          <p:cNvGrpSpPr/>
          <p:nvPr/>
        </p:nvGrpSpPr>
        <p:grpSpPr>
          <a:xfrm>
            <a:off x="639805" y="2575166"/>
            <a:ext cx="3474997" cy="45963"/>
            <a:chOff x="0" y="0"/>
            <a:chExt cx="3474995" cy="45962"/>
          </a:xfrm>
        </p:grpSpPr>
        <p:sp>
          <p:nvSpPr>
            <p:cNvPr id="386" name="Google Shape;386;p52"/>
            <p:cNvSpPr/>
            <p:nvPr/>
          </p:nvSpPr>
          <p:spPr>
            <a:xfrm>
              <a:off x="0" y="1960"/>
              <a:ext cx="3474995" cy="42330"/>
            </a:xfrm>
            <a:custGeom>
              <a:rect b="b" l="l" r="r" t="t"/>
              <a:pathLst>
                <a:path extrusionOk="0" h="14788" w="21597">
                  <a:moveTo>
                    <a:pt x="1" y="3447"/>
                  </a:moveTo>
                  <a:cubicBezTo>
                    <a:pt x="1259" y="-1694"/>
                    <a:pt x="2069" y="-570"/>
                    <a:pt x="3889" y="3447"/>
                  </a:cubicBezTo>
                  <a:cubicBezTo>
                    <a:pt x="5708" y="7465"/>
                    <a:pt x="6817" y="5237"/>
                    <a:pt x="8640" y="3447"/>
                  </a:cubicBezTo>
                  <a:cubicBezTo>
                    <a:pt x="10462" y="1657"/>
                    <a:pt x="11412" y="-1457"/>
                    <a:pt x="12311" y="3447"/>
                  </a:cubicBezTo>
                  <a:cubicBezTo>
                    <a:pt x="13210" y="8352"/>
                    <a:pt x="14893" y="931"/>
                    <a:pt x="15982" y="3447"/>
                  </a:cubicBezTo>
                  <a:cubicBezTo>
                    <a:pt x="17071" y="5964"/>
                    <a:pt x="18905" y="-758"/>
                    <a:pt x="21597" y="3447"/>
                  </a:cubicBezTo>
                  <a:cubicBezTo>
                    <a:pt x="21596" y="4986"/>
                    <a:pt x="21596" y="6935"/>
                    <a:pt x="21597" y="9836"/>
                  </a:cubicBezTo>
                  <a:cubicBezTo>
                    <a:pt x="20666" y="11090"/>
                    <a:pt x="19497" y="7845"/>
                    <a:pt x="17494" y="9836"/>
                  </a:cubicBezTo>
                  <a:cubicBezTo>
                    <a:pt x="15491" y="11828"/>
                    <a:pt x="14261" y="19906"/>
                    <a:pt x="13391" y="9836"/>
                  </a:cubicBezTo>
                  <a:cubicBezTo>
                    <a:pt x="12520" y="-233"/>
                    <a:pt x="11315" y="15292"/>
                    <a:pt x="9287" y="9836"/>
                  </a:cubicBezTo>
                  <a:cubicBezTo>
                    <a:pt x="7260" y="4381"/>
                    <a:pt x="5896" y="8642"/>
                    <a:pt x="4536" y="9836"/>
                  </a:cubicBezTo>
                  <a:cubicBezTo>
                    <a:pt x="3177" y="11031"/>
                    <a:pt x="1642" y="11956"/>
                    <a:pt x="1" y="9836"/>
                  </a:cubicBezTo>
                  <a:cubicBezTo>
                    <a:pt x="3" y="8439"/>
                    <a:pt x="-3" y="4756"/>
                    <a:pt x="1" y="3447"/>
                  </a:cubicBezTo>
                  <a:close/>
                </a:path>
              </a:pathLst>
            </a:cu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7" name="Google Shape;387;p52"/>
            <p:cNvSpPr/>
            <p:nvPr/>
          </p:nvSpPr>
          <p:spPr>
            <a:xfrm>
              <a:off x="274" y="0"/>
              <a:ext cx="3474721" cy="45962"/>
            </a:xfrm>
            <a:custGeom>
              <a:rect b="b" l="l" r="r" t="t"/>
              <a:pathLst>
                <a:path extrusionOk="0" h="13865" w="21600">
                  <a:moveTo>
                    <a:pt x="0" y="3568"/>
                  </a:moveTo>
                  <a:cubicBezTo>
                    <a:pt x="1395" y="-820"/>
                    <a:pt x="3080" y="11574"/>
                    <a:pt x="4320" y="3568"/>
                  </a:cubicBezTo>
                  <a:cubicBezTo>
                    <a:pt x="5560" y="-4438"/>
                    <a:pt x="7025" y="11023"/>
                    <a:pt x="8424" y="3568"/>
                  </a:cubicBezTo>
                  <a:cubicBezTo>
                    <a:pt x="9823" y="-3887"/>
                    <a:pt x="11314" y="11621"/>
                    <a:pt x="12528" y="3568"/>
                  </a:cubicBezTo>
                  <a:cubicBezTo>
                    <a:pt x="13742" y="-4485"/>
                    <a:pt x="14932" y="3618"/>
                    <a:pt x="17280" y="3568"/>
                  </a:cubicBezTo>
                  <a:cubicBezTo>
                    <a:pt x="19628" y="3518"/>
                    <a:pt x="20432" y="-1129"/>
                    <a:pt x="21600" y="3568"/>
                  </a:cubicBezTo>
                  <a:cubicBezTo>
                    <a:pt x="21597" y="5846"/>
                    <a:pt x="21597" y="6531"/>
                    <a:pt x="21600" y="9085"/>
                  </a:cubicBezTo>
                  <a:cubicBezTo>
                    <a:pt x="20103" y="12571"/>
                    <a:pt x="18308" y="1982"/>
                    <a:pt x="17280" y="9085"/>
                  </a:cubicBezTo>
                  <a:cubicBezTo>
                    <a:pt x="16252" y="16187"/>
                    <a:pt x="14545" y="10418"/>
                    <a:pt x="13608" y="9085"/>
                  </a:cubicBezTo>
                  <a:cubicBezTo>
                    <a:pt x="12671" y="7751"/>
                    <a:pt x="11298" y="2075"/>
                    <a:pt x="9504" y="9085"/>
                  </a:cubicBezTo>
                  <a:cubicBezTo>
                    <a:pt x="7710" y="16094"/>
                    <a:pt x="6480" y="14789"/>
                    <a:pt x="5400" y="9085"/>
                  </a:cubicBezTo>
                  <a:cubicBezTo>
                    <a:pt x="4320" y="3380"/>
                    <a:pt x="1450" y="17115"/>
                    <a:pt x="0" y="9085"/>
                  </a:cubicBezTo>
                  <a:cubicBezTo>
                    <a:pt x="0" y="7096"/>
                    <a:pt x="0" y="4701"/>
                    <a:pt x="0" y="3568"/>
                  </a:cubicBezTo>
                  <a:close/>
                </a:path>
              </a:pathLst>
            </a:custGeom>
            <a:noFill/>
            <a:ln cap="rnd" cmpd="sng" w="44450">
              <a:solidFill>
                <a:schemeClr val="accent2"/>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88" name="Google Shape;388;p52"/>
          <p:cNvSpPr txBox="1"/>
          <p:nvPr>
            <p:ph idx="1" type="body"/>
          </p:nvPr>
        </p:nvSpPr>
        <p:spPr>
          <a:xfrm>
            <a:off x="640080" y="2872899"/>
            <a:ext cx="4243590" cy="3320668"/>
          </a:xfrm>
          <a:prstGeom prst="rect">
            <a:avLst/>
          </a:prstGeom>
          <a:noFill/>
          <a:ln>
            <a:noFill/>
          </a:ln>
        </p:spPr>
        <p:txBody>
          <a:bodyPr anchorCtr="0" anchor="t" bIns="45700" lIns="45700" spcFirstLastPara="1" rIns="45700" wrap="square" tIns="45700">
            <a:normAutofit/>
          </a:bodyPr>
          <a:lstStyle/>
          <a:p>
            <a:pPr indent="-226313" lvl="0" marL="226313" rtl="0" algn="l">
              <a:lnSpc>
                <a:spcPct val="90000"/>
              </a:lnSpc>
              <a:spcBef>
                <a:spcPts val="0"/>
              </a:spcBef>
              <a:spcAft>
                <a:spcPts val="0"/>
              </a:spcAft>
              <a:buClr>
                <a:srgbClr val="FFFFFF"/>
              </a:buClr>
              <a:buSzPts val="2100"/>
              <a:buChar char="•"/>
            </a:pPr>
            <a:r>
              <a:rPr lang="en-CA"/>
              <a:t>Environment:</a:t>
            </a:r>
            <a:endParaRPr/>
          </a:p>
          <a:p>
            <a:pPr indent="-226312" lvl="1" marL="721613" rtl="0" algn="l">
              <a:lnSpc>
                <a:spcPct val="90000"/>
              </a:lnSpc>
              <a:spcBef>
                <a:spcPts val="900"/>
              </a:spcBef>
              <a:spcAft>
                <a:spcPts val="0"/>
              </a:spcAft>
              <a:buClr>
                <a:srgbClr val="FFFFFF"/>
              </a:buClr>
              <a:buSzPts val="2100"/>
              <a:buChar char="•"/>
            </a:pPr>
            <a:r>
              <a:rPr lang="en-CA"/>
              <a:t>Node Project.</a:t>
            </a:r>
            <a:endParaRPr/>
          </a:p>
          <a:p>
            <a:pPr indent="-226313" lvl="1" marL="678941" rtl="0" algn="l">
              <a:lnSpc>
                <a:spcPct val="90000"/>
              </a:lnSpc>
              <a:spcBef>
                <a:spcPts val="400"/>
              </a:spcBef>
              <a:spcAft>
                <a:spcPts val="0"/>
              </a:spcAft>
              <a:buClr>
                <a:srgbClr val="FFFFFF"/>
              </a:buClr>
              <a:buSzPts val="2100"/>
              <a:buChar char="•"/>
            </a:pPr>
            <a:r>
              <a:rPr lang="en-CA"/>
              <a:t>Hosted Remotely on Vercel.</a:t>
            </a:r>
            <a:endParaRPr sz="2376"/>
          </a:p>
          <a:p>
            <a:pPr indent="-226313" lvl="0" marL="226313" rtl="0" algn="l">
              <a:lnSpc>
                <a:spcPct val="90000"/>
              </a:lnSpc>
              <a:spcBef>
                <a:spcPts val="900"/>
              </a:spcBef>
              <a:spcAft>
                <a:spcPts val="0"/>
              </a:spcAft>
              <a:buClr>
                <a:srgbClr val="FFFFFF"/>
              </a:buClr>
              <a:buSzPts val="2100"/>
              <a:buChar char="•"/>
            </a:pPr>
            <a:r>
              <a:rPr lang="en-CA"/>
              <a:t>Dependencies:</a:t>
            </a:r>
            <a:endParaRPr/>
          </a:p>
          <a:p>
            <a:pPr indent="-226313" lvl="1" marL="678941" rtl="0" algn="l">
              <a:lnSpc>
                <a:spcPct val="90000"/>
              </a:lnSpc>
              <a:spcBef>
                <a:spcPts val="400"/>
              </a:spcBef>
              <a:spcAft>
                <a:spcPts val="0"/>
              </a:spcAft>
              <a:buClr>
                <a:srgbClr val="FFFFFF"/>
              </a:buClr>
              <a:buSzPts val="2100"/>
              <a:buChar char="•"/>
            </a:pPr>
            <a:r>
              <a:rPr lang="en-CA"/>
              <a:t>Node.js for server-side operations.</a:t>
            </a:r>
            <a:endParaRPr sz="2376"/>
          </a:p>
          <a:p>
            <a:pPr indent="-226313" lvl="1" marL="678941" rtl="0" algn="l">
              <a:lnSpc>
                <a:spcPct val="90000"/>
              </a:lnSpc>
              <a:spcBef>
                <a:spcPts val="400"/>
              </a:spcBef>
              <a:spcAft>
                <a:spcPts val="0"/>
              </a:spcAft>
              <a:buClr>
                <a:srgbClr val="FFFFFF"/>
              </a:buClr>
              <a:buSzPts val="2100"/>
              <a:buChar char="•"/>
            </a:pPr>
            <a:r>
              <a:rPr lang="en-CA"/>
              <a:t>Supabase for database services.</a:t>
            </a:r>
            <a:endParaRPr/>
          </a:p>
        </p:txBody>
      </p:sp>
      <p:pic>
        <p:nvPicPr>
          <p:cNvPr descr="Picture 14" id="389" name="Google Shape;389;p52"/>
          <p:cNvPicPr preferRelativeResize="0"/>
          <p:nvPr/>
        </p:nvPicPr>
        <p:blipFill rotWithShape="1">
          <a:blip r:embed="rId3">
            <a:alphaModFix/>
          </a:blip>
          <a:srcRect b="0" l="0" r="1" t="302"/>
          <a:stretch/>
        </p:blipFill>
        <p:spPr>
          <a:xfrm>
            <a:off x="5311735" y="9"/>
            <a:ext cx="6878605" cy="6857991"/>
          </a:xfrm>
          <a:custGeom>
            <a:rect b="b" l="l" r="r" t="t"/>
            <a:pathLst>
              <a:path extrusionOk="0" h="21600" w="21555">
                <a:moveTo>
                  <a:pt x="3456" y="0"/>
                </a:moveTo>
                <a:lnTo>
                  <a:pt x="3120" y="619"/>
                </a:lnTo>
                <a:cubicBezTo>
                  <a:pt x="2508" y="1805"/>
                  <a:pt x="1994" y="3043"/>
                  <a:pt x="1554" y="4319"/>
                </a:cubicBezTo>
                <a:cubicBezTo>
                  <a:pt x="870" y="6322"/>
                  <a:pt x="399" y="8391"/>
                  <a:pt x="147" y="10492"/>
                </a:cubicBezTo>
                <a:cubicBezTo>
                  <a:pt x="14" y="11568"/>
                  <a:pt x="-45" y="12642"/>
                  <a:pt x="38" y="13724"/>
                </a:cubicBezTo>
                <a:cubicBezTo>
                  <a:pt x="137" y="14988"/>
                  <a:pt x="285" y="16246"/>
                  <a:pt x="537" y="17490"/>
                </a:cubicBezTo>
                <a:cubicBezTo>
                  <a:pt x="815" y="18863"/>
                  <a:pt x="1193" y="20203"/>
                  <a:pt x="1691" y="21506"/>
                </a:cubicBezTo>
                <a:lnTo>
                  <a:pt x="1730" y="21600"/>
                </a:lnTo>
                <a:lnTo>
                  <a:pt x="1895" y="21600"/>
                </a:lnTo>
                <a:lnTo>
                  <a:pt x="1874" y="21549"/>
                </a:lnTo>
                <a:cubicBezTo>
                  <a:pt x="1598" y="20832"/>
                  <a:pt x="1357" y="20097"/>
                  <a:pt x="1146" y="19348"/>
                </a:cubicBezTo>
                <a:cubicBezTo>
                  <a:pt x="963" y="18694"/>
                  <a:pt x="827" y="18027"/>
                  <a:pt x="670" y="17366"/>
                </a:cubicBezTo>
                <a:cubicBezTo>
                  <a:pt x="666" y="17331"/>
                  <a:pt x="665" y="17297"/>
                  <a:pt x="665" y="17261"/>
                </a:cubicBezTo>
                <a:cubicBezTo>
                  <a:pt x="780" y="17662"/>
                  <a:pt x="871" y="18015"/>
                  <a:pt x="980" y="18364"/>
                </a:cubicBezTo>
                <a:cubicBezTo>
                  <a:pt x="1263" y="19271"/>
                  <a:pt x="1589" y="20153"/>
                  <a:pt x="1960" y="21010"/>
                </a:cubicBezTo>
                <a:lnTo>
                  <a:pt x="2236" y="21600"/>
                </a:lnTo>
                <a:lnTo>
                  <a:pt x="21555" y="21600"/>
                </a:lnTo>
                <a:lnTo>
                  <a:pt x="21555" y="0"/>
                </a:lnTo>
                <a:lnTo>
                  <a:pt x="3846" y="0"/>
                </a:lnTo>
                <a:lnTo>
                  <a:pt x="3545" y="469"/>
                </a:lnTo>
                <a:cubicBezTo>
                  <a:pt x="3133" y="1151"/>
                  <a:pt x="2757" y="1857"/>
                  <a:pt x="2415" y="2582"/>
                </a:cubicBezTo>
                <a:cubicBezTo>
                  <a:pt x="2398" y="2625"/>
                  <a:pt x="2371" y="2663"/>
                  <a:pt x="2335" y="2691"/>
                </a:cubicBezTo>
                <a:cubicBezTo>
                  <a:pt x="2381" y="2582"/>
                  <a:pt x="2427" y="2472"/>
                  <a:pt x="2473" y="2362"/>
                </a:cubicBezTo>
                <a:cubicBezTo>
                  <a:pt x="2665" y="1917"/>
                  <a:pt x="2866" y="1478"/>
                  <a:pt x="3080" y="1045"/>
                </a:cubicBezTo>
                <a:lnTo>
                  <a:pt x="3637" y="0"/>
                </a:lnTo>
                <a:lnTo>
                  <a:pt x="3456" y="0"/>
                </a:lnTo>
                <a:close/>
              </a:path>
            </a:pathLst>
          </a:cu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3"/>
          <p:cNvSpPr txBox="1"/>
          <p:nvPr>
            <p:ph type="title"/>
          </p:nvPr>
        </p:nvSpPr>
        <p:spPr>
          <a:xfrm>
            <a:off x="4118187" y="-348124"/>
            <a:ext cx="4596245" cy="1711119"/>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CA" sz="4000"/>
              <a:t>Process View</a:t>
            </a:r>
            <a:endParaRPr/>
          </a:p>
        </p:txBody>
      </p:sp>
      <p:grpSp>
        <p:nvGrpSpPr>
          <p:cNvPr id="395" name="Google Shape;395;p53"/>
          <p:cNvGrpSpPr/>
          <p:nvPr/>
        </p:nvGrpSpPr>
        <p:grpSpPr>
          <a:xfrm>
            <a:off x="1" y="30726"/>
            <a:ext cx="3918168" cy="6849699"/>
            <a:chOff x="6016199" y="841669"/>
            <a:chExt cx="3411997" cy="6041712"/>
          </a:xfrm>
        </p:grpSpPr>
        <p:sp>
          <p:nvSpPr>
            <p:cNvPr id="396" name="Google Shape;396;p53"/>
            <p:cNvSpPr/>
            <p:nvPr/>
          </p:nvSpPr>
          <p:spPr>
            <a:xfrm>
              <a:off x="6016199" y="841669"/>
              <a:ext cx="3411997" cy="6041712"/>
            </a:xfrm>
            <a:prstGeom prst="roundRect">
              <a:avLst>
                <a:gd fmla="val 16667" name="adj"/>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397" name="Google Shape;397;p53"/>
            <p:cNvPicPr preferRelativeResize="0"/>
            <p:nvPr/>
          </p:nvPicPr>
          <p:blipFill rotWithShape="1">
            <a:blip r:embed="rId3">
              <a:alphaModFix/>
            </a:blip>
            <a:srcRect b="0" l="0" r="0" t="0"/>
            <a:stretch/>
          </p:blipFill>
          <p:spPr>
            <a:xfrm>
              <a:off x="6254659" y="1082181"/>
              <a:ext cx="2935990" cy="5485917"/>
            </a:xfrm>
            <a:prstGeom prst="rect">
              <a:avLst/>
            </a:prstGeom>
            <a:noFill/>
            <a:ln>
              <a:noFill/>
            </a:ln>
          </p:spPr>
        </p:pic>
      </p:grpSp>
      <p:grpSp>
        <p:nvGrpSpPr>
          <p:cNvPr id="398" name="Google Shape;398;p53"/>
          <p:cNvGrpSpPr/>
          <p:nvPr/>
        </p:nvGrpSpPr>
        <p:grpSpPr>
          <a:xfrm>
            <a:off x="4192005" y="940658"/>
            <a:ext cx="3474997" cy="45963"/>
            <a:chOff x="0" y="0"/>
            <a:chExt cx="3474995" cy="45962"/>
          </a:xfrm>
        </p:grpSpPr>
        <p:sp>
          <p:nvSpPr>
            <p:cNvPr id="399" name="Google Shape;399;p53"/>
            <p:cNvSpPr/>
            <p:nvPr/>
          </p:nvSpPr>
          <p:spPr>
            <a:xfrm>
              <a:off x="0" y="1960"/>
              <a:ext cx="3474995" cy="42330"/>
            </a:xfrm>
            <a:custGeom>
              <a:rect b="b" l="l" r="r" t="t"/>
              <a:pathLst>
                <a:path extrusionOk="0" h="14788" w="21597">
                  <a:moveTo>
                    <a:pt x="1" y="3447"/>
                  </a:moveTo>
                  <a:cubicBezTo>
                    <a:pt x="1259" y="-1694"/>
                    <a:pt x="2069" y="-570"/>
                    <a:pt x="3889" y="3447"/>
                  </a:cubicBezTo>
                  <a:cubicBezTo>
                    <a:pt x="5708" y="7465"/>
                    <a:pt x="6817" y="5237"/>
                    <a:pt x="8640" y="3447"/>
                  </a:cubicBezTo>
                  <a:cubicBezTo>
                    <a:pt x="10462" y="1657"/>
                    <a:pt x="11412" y="-1457"/>
                    <a:pt x="12311" y="3447"/>
                  </a:cubicBezTo>
                  <a:cubicBezTo>
                    <a:pt x="13210" y="8352"/>
                    <a:pt x="14893" y="931"/>
                    <a:pt x="15982" y="3447"/>
                  </a:cubicBezTo>
                  <a:cubicBezTo>
                    <a:pt x="17071" y="5964"/>
                    <a:pt x="18905" y="-758"/>
                    <a:pt x="21597" y="3447"/>
                  </a:cubicBezTo>
                  <a:cubicBezTo>
                    <a:pt x="21596" y="4986"/>
                    <a:pt x="21596" y="6935"/>
                    <a:pt x="21597" y="9836"/>
                  </a:cubicBezTo>
                  <a:cubicBezTo>
                    <a:pt x="20666" y="11090"/>
                    <a:pt x="19497" y="7845"/>
                    <a:pt x="17494" y="9836"/>
                  </a:cubicBezTo>
                  <a:cubicBezTo>
                    <a:pt x="15491" y="11828"/>
                    <a:pt x="14261" y="19906"/>
                    <a:pt x="13391" y="9836"/>
                  </a:cubicBezTo>
                  <a:cubicBezTo>
                    <a:pt x="12520" y="-233"/>
                    <a:pt x="11315" y="15292"/>
                    <a:pt x="9287" y="9836"/>
                  </a:cubicBezTo>
                  <a:cubicBezTo>
                    <a:pt x="7260" y="4381"/>
                    <a:pt x="5896" y="8642"/>
                    <a:pt x="4536" y="9836"/>
                  </a:cubicBezTo>
                  <a:cubicBezTo>
                    <a:pt x="3177" y="11031"/>
                    <a:pt x="1642" y="11956"/>
                    <a:pt x="1" y="9836"/>
                  </a:cubicBezTo>
                  <a:cubicBezTo>
                    <a:pt x="3" y="8439"/>
                    <a:pt x="-3" y="4756"/>
                    <a:pt x="1" y="3447"/>
                  </a:cubicBezTo>
                  <a:close/>
                </a:path>
              </a:pathLst>
            </a:cu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0" name="Google Shape;400;p53"/>
            <p:cNvSpPr/>
            <p:nvPr/>
          </p:nvSpPr>
          <p:spPr>
            <a:xfrm>
              <a:off x="274" y="0"/>
              <a:ext cx="3474721" cy="45962"/>
            </a:xfrm>
            <a:custGeom>
              <a:rect b="b" l="l" r="r" t="t"/>
              <a:pathLst>
                <a:path extrusionOk="0" h="13865" w="21600">
                  <a:moveTo>
                    <a:pt x="0" y="3568"/>
                  </a:moveTo>
                  <a:cubicBezTo>
                    <a:pt x="1395" y="-820"/>
                    <a:pt x="3080" y="11574"/>
                    <a:pt x="4320" y="3568"/>
                  </a:cubicBezTo>
                  <a:cubicBezTo>
                    <a:pt x="5560" y="-4438"/>
                    <a:pt x="7025" y="11023"/>
                    <a:pt x="8424" y="3568"/>
                  </a:cubicBezTo>
                  <a:cubicBezTo>
                    <a:pt x="9823" y="-3887"/>
                    <a:pt x="11314" y="11621"/>
                    <a:pt x="12528" y="3568"/>
                  </a:cubicBezTo>
                  <a:cubicBezTo>
                    <a:pt x="13742" y="-4485"/>
                    <a:pt x="14932" y="3618"/>
                    <a:pt x="17280" y="3568"/>
                  </a:cubicBezTo>
                  <a:cubicBezTo>
                    <a:pt x="19628" y="3518"/>
                    <a:pt x="20432" y="-1129"/>
                    <a:pt x="21600" y="3568"/>
                  </a:cubicBezTo>
                  <a:cubicBezTo>
                    <a:pt x="21597" y="5846"/>
                    <a:pt x="21597" y="6531"/>
                    <a:pt x="21600" y="9085"/>
                  </a:cubicBezTo>
                  <a:cubicBezTo>
                    <a:pt x="20103" y="12571"/>
                    <a:pt x="18308" y="1982"/>
                    <a:pt x="17280" y="9085"/>
                  </a:cubicBezTo>
                  <a:cubicBezTo>
                    <a:pt x="16252" y="16187"/>
                    <a:pt x="14545" y="10418"/>
                    <a:pt x="13608" y="9085"/>
                  </a:cubicBezTo>
                  <a:cubicBezTo>
                    <a:pt x="12671" y="7751"/>
                    <a:pt x="11298" y="2075"/>
                    <a:pt x="9504" y="9085"/>
                  </a:cubicBezTo>
                  <a:cubicBezTo>
                    <a:pt x="7710" y="16094"/>
                    <a:pt x="6480" y="14789"/>
                    <a:pt x="5400" y="9085"/>
                  </a:cubicBezTo>
                  <a:cubicBezTo>
                    <a:pt x="4320" y="3380"/>
                    <a:pt x="1450" y="17115"/>
                    <a:pt x="0" y="9085"/>
                  </a:cubicBezTo>
                  <a:cubicBezTo>
                    <a:pt x="0" y="7096"/>
                    <a:pt x="0" y="4701"/>
                    <a:pt x="0" y="3568"/>
                  </a:cubicBezTo>
                  <a:close/>
                </a:path>
              </a:pathLst>
            </a:custGeom>
            <a:noFill/>
            <a:ln cap="rnd" cmpd="sng" w="44450">
              <a:solidFill>
                <a:schemeClr val="accent2"/>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id="401" name="Google Shape;401;p53"/>
          <p:cNvPicPr preferRelativeResize="0"/>
          <p:nvPr/>
        </p:nvPicPr>
        <p:blipFill rotWithShape="1">
          <a:blip r:embed="rId4">
            <a:alphaModFix/>
          </a:blip>
          <a:srcRect b="8891" l="18647" r="9484" t="0"/>
          <a:stretch/>
        </p:blipFill>
        <p:spPr>
          <a:xfrm>
            <a:off x="8446814" y="986620"/>
            <a:ext cx="3745185" cy="2336126"/>
          </a:xfrm>
          <a:prstGeom prst="rect">
            <a:avLst/>
          </a:prstGeom>
          <a:noFill/>
          <a:ln>
            <a:noFill/>
          </a:ln>
        </p:spPr>
      </p:pic>
      <p:pic>
        <p:nvPicPr>
          <p:cNvPr id="402" name="Google Shape;402;p53"/>
          <p:cNvPicPr preferRelativeResize="0"/>
          <p:nvPr/>
        </p:nvPicPr>
        <p:blipFill rotWithShape="1">
          <a:blip r:embed="rId5">
            <a:alphaModFix/>
          </a:blip>
          <a:srcRect b="0" l="0" r="0" t="0"/>
          <a:stretch/>
        </p:blipFill>
        <p:spPr>
          <a:xfrm>
            <a:off x="8446814" y="3801930"/>
            <a:ext cx="3745185" cy="2418987"/>
          </a:xfrm>
          <a:prstGeom prst="rect">
            <a:avLst/>
          </a:prstGeom>
          <a:noFill/>
          <a:ln>
            <a:noFill/>
          </a:ln>
        </p:spPr>
      </p:pic>
      <p:sp>
        <p:nvSpPr>
          <p:cNvPr id="403" name="Google Shape;403;p53"/>
          <p:cNvSpPr txBox="1"/>
          <p:nvPr>
            <p:ph idx="1" type="body"/>
          </p:nvPr>
        </p:nvSpPr>
        <p:spPr>
          <a:xfrm>
            <a:off x="4192005" y="1140196"/>
            <a:ext cx="3982022" cy="5382782"/>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000"/>
              <a:buChar char="•"/>
            </a:pPr>
            <a:r>
              <a:rPr lang="en-CA" sz="2000"/>
              <a:t>Performance:</a:t>
            </a:r>
            <a:endParaRPr/>
          </a:p>
          <a:p>
            <a:pPr indent="0" lvl="0" marL="0" rtl="0" algn="l">
              <a:lnSpc>
                <a:spcPct val="90000"/>
              </a:lnSpc>
              <a:spcBef>
                <a:spcPts val="1000"/>
              </a:spcBef>
              <a:spcAft>
                <a:spcPts val="0"/>
              </a:spcAft>
              <a:buClr>
                <a:srgbClr val="DBDBDB"/>
              </a:buClr>
              <a:buSzPts val="1600"/>
              <a:buNone/>
            </a:pPr>
            <a:r>
              <a:rPr lang="en-CA" sz="1600">
                <a:solidFill>
                  <a:srgbClr val="DBDBDB"/>
                </a:solidFill>
              </a:rPr>
              <a:t>builds</a:t>
            </a:r>
            <a:endParaRPr sz="1600"/>
          </a:p>
          <a:p>
            <a:pPr indent="0" lvl="0" marL="0" rtl="0" algn="l">
              <a:lnSpc>
                <a:spcPct val="90000"/>
              </a:lnSpc>
              <a:spcBef>
                <a:spcPts val="1000"/>
              </a:spcBef>
              <a:spcAft>
                <a:spcPts val="0"/>
              </a:spcAft>
              <a:buClr>
                <a:srgbClr val="DBDBDB"/>
              </a:buClr>
              <a:buSzPts val="1600"/>
              <a:buNone/>
            </a:pPr>
            <a:r>
              <a:rPr lang="en-CA" sz="1600">
                <a:solidFill>
                  <a:srgbClr val="DBDBDB"/>
                </a:solidFill>
              </a:rPr>
              <a:t>response time – light report</a:t>
            </a:r>
            <a:endParaRPr/>
          </a:p>
          <a:p>
            <a:pPr indent="0" lvl="0" marL="0" rtl="0" algn="l">
              <a:lnSpc>
                <a:spcPct val="90000"/>
              </a:lnSpc>
              <a:spcBef>
                <a:spcPts val="1000"/>
              </a:spcBef>
              <a:spcAft>
                <a:spcPts val="0"/>
              </a:spcAft>
              <a:buClr>
                <a:srgbClr val="FFFFFF"/>
              </a:buClr>
              <a:buSzPts val="1600"/>
              <a:buNone/>
            </a:pPr>
            <a:r>
              <a:t/>
            </a:r>
            <a:endParaRPr sz="1600"/>
          </a:p>
          <a:p>
            <a:pPr indent="0" lvl="0" marL="0" rtl="0" algn="l">
              <a:lnSpc>
                <a:spcPct val="90000"/>
              </a:lnSpc>
              <a:spcBef>
                <a:spcPts val="1000"/>
              </a:spcBef>
              <a:spcAft>
                <a:spcPts val="0"/>
              </a:spcAft>
              <a:buClr>
                <a:srgbClr val="FFFFFF"/>
              </a:buClr>
              <a:buSzPts val="1600"/>
              <a:buNone/>
            </a:pPr>
            <a:r>
              <a:t/>
            </a:r>
            <a:endParaRPr sz="1600"/>
          </a:p>
          <a:p>
            <a:pPr indent="0" lvl="0" marL="0" rtl="0" algn="l">
              <a:lnSpc>
                <a:spcPct val="90000"/>
              </a:lnSpc>
              <a:spcBef>
                <a:spcPts val="1000"/>
              </a:spcBef>
              <a:spcAft>
                <a:spcPts val="0"/>
              </a:spcAft>
              <a:buClr>
                <a:srgbClr val="FFFFFF"/>
              </a:buClr>
              <a:buSzPts val="1600"/>
              <a:buNone/>
            </a:pPr>
            <a:r>
              <a:t/>
            </a:r>
            <a:endParaRPr sz="1600"/>
          </a:p>
          <a:p>
            <a:pPr indent="0" lvl="0" marL="0" rtl="0" algn="l">
              <a:lnSpc>
                <a:spcPct val="90000"/>
              </a:lnSpc>
              <a:spcBef>
                <a:spcPts val="1000"/>
              </a:spcBef>
              <a:spcAft>
                <a:spcPts val="0"/>
              </a:spcAft>
              <a:buClr>
                <a:srgbClr val="FFFFFF"/>
              </a:buClr>
              <a:buSzPts val="1600"/>
              <a:buNone/>
            </a:pPr>
            <a:r>
              <a:t/>
            </a:r>
            <a:endParaRPr sz="1600"/>
          </a:p>
          <a:p>
            <a:pPr indent="0" lvl="0" marL="0" rtl="0" algn="l">
              <a:lnSpc>
                <a:spcPct val="90000"/>
              </a:lnSpc>
              <a:spcBef>
                <a:spcPts val="1000"/>
              </a:spcBef>
              <a:spcAft>
                <a:spcPts val="0"/>
              </a:spcAft>
              <a:buClr>
                <a:srgbClr val="FFFFFF"/>
              </a:buClr>
              <a:buSzPts val="1600"/>
              <a:buNone/>
            </a:pPr>
            <a:r>
              <a:t/>
            </a:r>
            <a:endParaRPr sz="1600"/>
          </a:p>
          <a:p>
            <a:pPr indent="-228600" lvl="0" marL="228600" rtl="0" algn="l">
              <a:lnSpc>
                <a:spcPct val="90000"/>
              </a:lnSpc>
              <a:spcBef>
                <a:spcPts val="1000"/>
              </a:spcBef>
              <a:spcAft>
                <a:spcPts val="0"/>
              </a:spcAft>
              <a:buClr>
                <a:srgbClr val="FFFFFF"/>
              </a:buClr>
              <a:buSzPts val="2000"/>
              <a:buChar char="•"/>
            </a:pPr>
            <a:r>
              <a:rPr lang="en-CA" sz="2000"/>
              <a:t>Scalability:</a:t>
            </a:r>
            <a:endParaRPr sz="1600"/>
          </a:p>
          <a:p>
            <a:pPr indent="0" lvl="0" marL="0" rtl="0" algn="l">
              <a:lnSpc>
                <a:spcPct val="90000"/>
              </a:lnSpc>
              <a:spcBef>
                <a:spcPts val="1000"/>
              </a:spcBef>
              <a:spcAft>
                <a:spcPts val="0"/>
              </a:spcAft>
              <a:buClr>
                <a:srgbClr val="DBDBDB"/>
              </a:buClr>
              <a:buSzPts val="1600"/>
              <a:buNone/>
            </a:pPr>
            <a:r>
              <a:rPr lang="en-CA" sz="1600">
                <a:solidFill>
                  <a:srgbClr val="DBDBDB"/>
                </a:solidFill>
              </a:rPr>
              <a:t>how many dealership we can sell this to? 🡪 we can only sell this to two dealership, or we pay for it. 2 projects for free. If the needs of the business is the same, the web app is infinitely scalable.</a:t>
            </a:r>
            <a:endParaRPr/>
          </a:p>
          <a:p>
            <a:pPr indent="0" lvl="0" marL="0" rtl="0" algn="l">
              <a:lnSpc>
                <a:spcPct val="90000"/>
              </a:lnSpc>
              <a:spcBef>
                <a:spcPts val="1000"/>
              </a:spcBef>
              <a:spcAft>
                <a:spcPts val="0"/>
              </a:spcAft>
              <a:buClr>
                <a:srgbClr val="DBDBDB"/>
              </a:buClr>
              <a:buSzPts val="1600"/>
              <a:buNone/>
            </a:pPr>
            <a:r>
              <a:rPr lang="en-CA" sz="1600">
                <a:solidFill>
                  <a:srgbClr val="DBDBDB"/>
                </a:solidFill>
              </a:rPr>
              <a:t>Pros of Supabase is that its mobile friendly, used by mobile apps. It combine all the data from different sources into one place.</a:t>
            </a:r>
            <a:endParaRPr/>
          </a:p>
          <a:p>
            <a:pPr indent="0" lvl="0" marL="0" rtl="0" algn="l">
              <a:lnSpc>
                <a:spcPct val="90000"/>
              </a:lnSpc>
              <a:spcBef>
                <a:spcPts val="1000"/>
              </a:spcBef>
              <a:spcAft>
                <a:spcPts val="0"/>
              </a:spcAft>
              <a:buClr>
                <a:srgbClr val="FFFFFF"/>
              </a:buClr>
              <a:buSzPts val="1600"/>
              <a:buNone/>
            </a:pPr>
            <a:r>
              <a:t/>
            </a:r>
            <a:endParaRPr sz="1600"/>
          </a:p>
          <a:p>
            <a:pPr indent="0" lvl="0" marL="0" rtl="0" algn="l">
              <a:lnSpc>
                <a:spcPct val="90000"/>
              </a:lnSpc>
              <a:spcBef>
                <a:spcPts val="1000"/>
              </a:spcBef>
              <a:spcAft>
                <a:spcPts val="0"/>
              </a:spcAft>
              <a:buClr>
                <a:srgbClr val="FFFFFF"/>
              </a:buClr>
              <a:buSzPts val="1600"/>
              <a:buNone/>
            </a:pPr>
            <a:r>
              <a:t/>
            </a:r>
            <a:endParaRPr sz="1600"/>
          </a:p>
          <a:p>
            <a:pPr indent="0" lvl="0" marL="0" rtl="0" algn="l">
              <a:lnSpc>
                <a:spcPct val="90000"/>
              </a:lnSpc>
              <a:spcBef>
                <a:spcPts val="1000"/>
              </a:spcBef>
              <a:spcAft>
                <a:spcPts val="0"/>
              </a:spcAft>
              <a:buClr>
                <a:srgbClr val="FFFFFF"/>
              </a:buClr>
              <a:buSzPts val="1600"/>
              <a:buNone/>
            </a:pPr>
            <a:r>
              <a:t/>
            </a:r>
            <a:endParaRPr sz="1600"/>
          </a:p>
          <a:p>
            <a:pPr indent="0" lvl="0" marL="0" rtl="0" algn="l">
              <a:lnSpc>
                <a:spcPct val="90000"/>
              </a:lnSpc>
              <a:spcBef>
                <a:spcPts val="1000"/>
              </a:spcBef>
              <a:spcAft>
                <a:spcPts val="0"/>
              </a:spcAft>
              <a:buClr>
                <a:srgbClr val="FFFFFF"/>
              </a:buClr>
              <a:buSzPts val="1600"/>
              <a:buNone/>
            </a:pPr>
            <a:r>
              <a:t/>
            </a:r>
            <a:endParaRPr sz="1600"/>
          </a:p>
          <a:p>
            <a:pPr indent="0" lvl="0" marL="0" rtl="0" algn="l">
              <a:lnSpc>
                <a:spcPct val="90000"/>
              </a:lnSpc>
              <a:spcBef>
                <a:spcPts val="1000"/>
              </a:spcBef>
              <a:spcAft>
                <a:spcPts val="0"/>
              </a:spcAft>
              <a:buClr>
                <a:srgbClr val="FFFFFF"/>
              </a:buClr>
              <a:buSzPts val="1600"/>
              <a:buNone/>
            </a:pPr>
            <a:r>
              <a:t/>
            </a:r>
            <a:endParaRPr sz="1600"/>
          </a:p>
          <a:p>
            <a:pPr indent="0" lvl="0" marL="0" rtl="0" algn="l">
              <a:lnSpc>
                <a:spcPct val="90000"/>
              </a:lnSpc>
              <a:spcBef>
                <a:spcPts val="1000"/>
              </a:spcBef>
              <a:spcAft>
                <a:spcPts val="0"/>
              </a:spcAft>
              <a:buClr>
                <a:srgbClr val="FFFFFF"/>
              </a:buClr>
              <a:buSzPts val="1600"/>
              <a:buNone/>
            </a:pPr>
            <a:r>
              <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txBox="1"/>
          <p:nvPr>
            <p:ph type="title"/>
          </p:nvPr>
        </p:nvSpPr>
        <p:spPr>
          <a:xfrm>
            <a:off x="838200" y="53532"/>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CA"/>
              <a:t>Process View cont.</a:t>
            </a:r>
            <a:endParaRPr/>
          </a:p>
        </p:txBody>
      </p:sp>
      <p:sp>
        <p:nvSpPr>
          <p:cNvPr id="409" name="Google Shape;409;p54"/>
          <p:cNvSpPr txBox="1"/>
          <p:nvPr>
            <p:ph idx="1" type="body"/>
          </p:nvPr>
        </p:nvSpPr>
        <p:spPr>
          <a:xfrm>
            <a:off x="838200" y="1049310"/>
            <a:ext cx="5257800" cy="5546361"/>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800"/>
              <a:buChar char="•"/>
            </a:pPr>
            <a:r>
              <a:rPr lang="en-CA"/>
              <a:t>Concurrency:</a:t>
            </a:r>
            <a:endParaRPr/>
          </a:p>
          <a:p>
            <a:pPr indent="0" lvl="0" marL="0" rtl="0" algn="l">
              <a:lnSpc>
                <a:spcPct val="90000"/>
              </a:lnSpc>
              <a:spcBef>
                <a:spcPts val="1000"/>
              </a:spcBef>
              <a:spcAft>
                <a:spcPts val="0"/>
              </a:spcAft>
              <a:buClr>
                <a:srgbClr val="FFFFFF"/>
              </a:buClr>
              <a:buSzPts val="1600"/>
              <a:buNone/>
            </a:pPr>
            <a:r>
              <a:rPr lang="en-CA" sz="1600"/>
              <a:t>multiprocessing / threading </a:t>
            </a:r>
            <a:endParaRPr/>
          </a:p>
          <a:p>
            <a:pPr indent="0" lvl="0" marL="0" rtl="0" algn="l">
              <a:lnSpc>
                <a:spcPct val="90000"/>
              </a:lnSpc>
              <a:spcBef>
                <a:spcPts val="1000"/>
              </a:spcBef>
              <a:spcAft>
                <a:spcPts val="0"/>
              </a:spcAft>
              <a:buClr>
                <a:srgbClr val="FFFFFF"/>
              </a:buClr>
              <a:buSzPts val="1600"/>
              <a:buNone/>
            </a:pPr>
            <a:r>
              <a:rPr lang="en-CA" sz="1600"/>
              <a:t>hardware scalability – given service provider. </a:t>
            </a:r>
            <a:endParaRPr/>
          </a:p>
          <a:p>
            <a:pPr indent="0" lvl="0" marL="0" rtl="0" algn="l">
              <a:lnSpc>
                <a:spcPct val="90000"/>
              </a:lnSpc>
              <a:spcBef>
                <a:spcPts val="1000"/>
              </a:spcBef>
              <a:spcAft>
                <a:spcPts val="0"/>
              </a:spcAft>
              <a:buClr>
                <a:srgbClr val="FFFFFF"/>
              </a:buClr>
              <a:buSzPts val="1600"/>
              <a:buNone/>
            </a:pPr>
            <a:r>
              <a:rPr lang="en-CA" sz="1600"/>
              <a:t>React – components refresh instead of pages</a:t>
            </a:r>
            <a:endParaRPr/>
          </a:p>
          <a:p>
            <a:pPr indent="0" lvl="0" marL="0" rtl="0" algn="l">
              <a:lnSpc>
                <a:spcPct val="90000"/>
              </a:lnSpc>
              <a:spcBef>
                <a:spcPts val="1000"/>
              </a:spcBef>
              <a:spcAft>
                <a:spcPts val="0"/>
              </a:spcAft>
              <a:buClr>
                <a:srgbClr val="FFFFFF"/>
              </a:buClr>
              <a:buSzPts val="1600"/>
              <a:buNone/>
            </a:pPr>
            <a:r>
              <a:rPr lang="en-CA" sz="1600"/>
              <a:t>DDOS protection / attacks</a:t>
            </a:r>
            <a:endParaRPr/>
          </a:p>
          <a:p>
            <a:pPr indent="0" lvl="0" marL="0" rtl="0" algn="l">
              <a:lnSpc>
                <a:spcPct val="90000"/>
              </a:lnSpc>
              <a:spcBef>
                <a:spcPts val="1000"/>
              </a:spcBef>
              <a:spcAft>
                <a:spcPts val="0"/>
              </a:spcAft>
              <a:buClr>
                <a:srgbClr val="FFFFFF"/>
              </a:buClr>
              <a:buSzPts val="1600"/>
              <a:buNone/>
            </a:pPr>
            <a:r>
              <a:t/>
            </a:r>
            <a:endParaRPr sz="1600"/>
          </a:p>
          <a:p>
            <a:pPr indent="-228600" lvl="0" marL="228600" rtl="0" algn="l">
              <a:lnSpc>
                <a:spcPct val="90000"/>
              </a:lnSpc>
              <a:spcBef>
                <a:spcPts val="1000"/>
              </a:spcBef>
              <a:spcAft>
                <a:spcPts val="0"/>
              </a:spcAft>
              <a:buClr>
                <a:srgbClr val="FFFFFF"/>
              </a:buClr>
              <a:buSzPts val="2800"/>
              <a:buChar char="•"/>
            </a:pPr>
            <a:r>
              <a:rPr lang="en-CA"/>
              <a:t>Fault Tolerance:</a:t>
            </a:r>
            <a:endParaRPr/>
          </a:p>
          <a:p>
            <a:pPr indent="0" lvl="0" marL="0" rtl="0" algn="l">
              <a:lnSpc>
                <a:spcPct val="90000"/>
              </a:lnSpc>
              <a:spcBef>
                <a:spcPts val="1000"/>
              </a:spcBef>
              <a:spcAft>
                <a:spcPts val="0"/>
              </a:spcAft>
              <a:buClr>
                <a:srgbClr val="DBDBDB"/>
              </a:buClr>
              <a:buSzPts val="1600"/>
              <a:buNone/>
            </a:pPr>
            <a:r>
              <a:rPr lang="en-CA" sz="1600">
                <a:solidFill>
                  <a:srgbClr val="DBDBDB"/>
                </a:solidFill>
              </a:rPr>
              <a:t>the app uses a lot error handling, to deal with faults gracefully and in a modular way.</a:t>
            </a:r>
            <a:endParaRPr/>
          </a:p>
          <a:p>
            <a:pPr indent="0" lvl="0" marL="0" rtl="0" algn="l">
              <a:lnSpc>
                <a:spcPct val="90000"/>
              </a:lnSpc>
              <a:spcBef>
                <a:spcPts val="1000"/>
              </a:spcBef>
              <a:spcAft>
                <a:spcPts val="0"/>
              </a:spcAft>
              <a:buClr>
                <a:srgbClr val="DBDBDB"/>
              </a:buClr>
              <a:buSzPts val="1600"/>
              <a:buNone/>
            </a:pPr>
            <a:r>
              <a:rPr lang="en-CA" sz="1600">
                <a:solidFill>
                  <a:srgbClr val="DBDBDB"/>
                </a:solidFill>
              </a:rPr>
              <a:t> If one-part errors out/ it just doesn’t show – this is a feature of react / JavaScript</a:t>
            </a:r>
            <a:endParaRPr sz="1600"/>
          </a:p>
          <a:p>
            <a:pPr indent="0" lvl="0" marL="0" rtl="0" algn="l">
              <a:lnSpc>
                <a:spcPct val="90000"/>
              </a:lnSpc>
              <a:spcBef>
                <a:spcPts val="1000"/>
              </a:spcBef>
              <a:spcAft>
                <a:spcPts val="0"/>
              </a:spcAft>
              <a:buClr>
                <a:srgbClr val="DBDBDB"/>
              </a:buClr>
              <a:buSzPts val="1600"/>
              <a:buNone/>
            </a:pPr>
            <a:r>
              <a:rPr lang="en-CA" sz="1600">
                <a:solidFill>
                  <a:srgbClr val="DBDBDB"/>
                </a:solidFill>
              </a:rPr>
              <a:t>Next uses a lot of CDN for fast content delivery. Provides image optimization and other convenient features. System wide errors are handled by Vercel / AWS. These situation are outside of our control. App</a:t>
            </a:r>
            <a:endParaRPr/>
          </a:p>
          <a:p>
            <a:pPr indent="0" lvl="0" marL="0" rtl="0" algn="l">
              <a:lnSpc>
                <a:spcPct val="90000"/>
              </a:lnSpc>
              <a:spcBef>
                <a:spcPts val="1000"/>
              </a:spcBef>
              <a:spcAft>
                <a:spcPts val="0"/>
              </a:spcAft>
              <a:buClr>
                <a:srgbClr val="DBDBDB"/>
              </a:buClr>
              <a:buSzPts val="1800"/>
              <a:buNone/>
            </a:pPr>
            <a:r>
              <a:rPr lang="en-CA" sz="1800">
                <a:solidFill>
                  <a:srgbClr val="DBDBDB"/>
                </a:solidFill>
              </a:rPr>
              <a:t>after fixing you have to redeploy which takes around 10 mins.</a:t>
            </a:r>
            <a:endParaRPr/>
          </a:p>
          <a:p>
            <a:pPr indent="0" lvl="0" marL="0" rtl="0" algn="l">
              <a:lnSpc>
                <a:spcPct val="90000"/>
              </a:lnSpc>
              <a:spcBef>
                <a:spcPts val="1000"/>
              </a:spcBef>
              <a:spcAft>
                <a:spcPts val="0"/>
              </a:spcAft>
              <a:buClr>
                <a:srgbClr val="FFFFFF"/>
              </a:buClr>
              <a:buSzPts val="2800"/>
              <a:buNone/>
            </a:pPr>
            <a:r>
              <a:t/>
            </a:r>
            <a:endParaRPr>
              <a:solidFill>
                <a:srgbClr val="DBDBDB"/>
              </a:solidFill>
            </a:endParaRPr>
          </a:p>
          <a:p>
            <a:pPr indent="0" lvl="0" marL="0" rtl="0" algn="l">
              <a:lnSpc>
                <a:spcPct val="90000"/>
              </a:lnSpc>
              <a:spcBef>
                <a:spcPts val="1000"/>
              </a:spcBef>
              <a:spcAft>
                <a:spcPts val="0"/>
              </a:spcAft>
              <a:buClr>
                <a:srgbClr val="FFFFFF"/>
              </a:buClr>
              <a:buSzPts val="2800"/>
              <a:buNone/>
            </a:pPr>
            <a:r>
              <a:t/>
            </a:r>
            <a:endParaRPr>
              <a:solidFill>
                <a:srgbClr val="DBDBDB"/>
              </a:solidFill>
            </a:endParaRPr>
          </a:p>
          <a:p>
            <a:pPr indent="0" lvl="0" marL="0" rtl="0" algn="l">
              <a:lnSpc>
                <a:spcPct val="90000"/>
              </a:lnSpc>
              <a:spcBef>
                <a:spcPts val="1000"/>
              </a:spcBef>
              <a:spcAft>
                <a:spcPts val="0"/>
              </a:spcAft>
              <a:buClr>
                <a:srgbClr val="FFFFFF"/>
              </a:buClr>
              <a:buSzPts val="2800"/>
              <a:buNone/>
            </a:pPr>
            <a:r>
              <a:t/>
            </a:r>
            <a:endParaRPr/>
          </a:p>
        </p:txBody>
      </p:sp>
      <p:pic>
        <p:nvPicPr>
          <p:cNvPr id="410" name="Google Shape;410;p54"/>
          <p:cNvPicPr preferRelativeResize="0"/>
          <p:nvPr/>
        </p:nvPicPr>
        <p:blipFill rotWithShape="1">
          <a:blip r:embed="rId3">
            <a:alphaModFix/>
          </a:blip>
          <a:srcRect b="0" l="0" r="0" t="0"/>
          <a:stretch/>
        </p:blipFill>
        <p:spPr>
          <a:xfrm>
            <a:off x="6096000" y="4017986"/>
            <a:ext cx="5946097" cy="2370093"/>
          </a:xfrm>
          <a:prstGeom prst="rect">
            <a:avLst/>
          </a:prstGeom>
          <a:noFill/>
          <a:ln>
            <a:noFill/>
          </a:ln>
        </p:spPr>
      </p:pic>
      <p:pic>
        <p:nvPicPr>
          <p:cNvPr id="411" name="Google Shape;411;p54"/>
          <p:cNvPicPr preferRelativeResize="0"/>
          <p:nvPr/>
        </p:nvPicPr>
        <p:blipFill rotWithShape="1">
          <a:blip r:embed="rId4">
            <a:alphaModFix/>
          </a:blip>
          <a:srcRect b="0" l="0" r="5857" t="0"/>
          <a:stretch/>
        </p:blipFill>
        <p:spPr>
          <a:xfrm>
            <a:off x="6096000" y="528458"/>
            <a:ext cx="5787451" cy="33116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5"/>
          <p:cNvSpPr/>
          <p:nvPr/>
        </p:nvSpPr>
        <p:spPr>
          <a:xfrm>
            <a:off x="-1" y="0"/>
            <a:ext cx="12188954"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7" name="Google Shape;417;p55"/>
          <p:cNvSpPr txBox="1"/>
          <p:nvPr>
            <p:ph type="title"/>
          </p:nvPr>
        </p:nvSpPr>
        <p:spPr>
          <a:xfrm>
            <a:off x="640080" y="325368"/>
            <a:ext cx="4368602" cy="1956843"/>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0"/>
              </a:spcBef>
              <a:spcAft>
                <a:spcPts val="0"/>
              </a:spcAft>
              <a:buClr>
                <a:srgbClr val="FFFFFF"/>
              </a:buClr>
              <a:buSzPts val="5400"/>
              <a:buFont typeface="Calibri"/>
              <a:buNone/>
            </a:pPr>
            <a:r>
              <a:rPr lang="en-CA" sz="5400"/>
              <a:t>Use Case View</a:t>
            </a:r>
            <a:endParaRPr/>
          </a:p>
        </p:txBody>
      </p:sp>
      <p:grpSp>
        <p:nvGrpSpPr>
          <p:cNvPr id="418" name="Google Shape;418;p55"/>
          <p:cNvGrpSpPr/>
          <p:nvPr/>
        </p:nvGrpSpPr>
        <p:grpSpPr>
          <a:xfrm>
            <a:off x="639805" y="2575166"/>
            <a:ext cx="3474997" cy="45963"/>
            <a:chOff x="0" y="0"/>
            <a:chExt cx="3474995" cy="45962"/>
          </a:xfrm>
        </p:grpSpPr>
        <p:sp>
          <p:nvSpPr>
            <p:cNvPr id="419" name="Google Shape;419;p55"/>
            <p:cNvSpPr/>
            <p:nvPr/>
          </p:nvSpPr>
          <p:spPr>
            <a:xfrm>
              <a:off x="0" y="1960"/>
              <a:ext cx="3474995" cy="42330"/>
            </a:xfrm>
            <a:custGeom>
              <a:rect b="b" l="l" r="r" t="t"/>
              <a:pathLst>
                <a:path extrusionOk="0" h="14788" w="21597">
                  <a:moveTo>
                    <a:pt x="1" y="3447"/>
                  </a:moveTo>
                  <a:cubicBezTo>
                    <a:pt x="1259" y="-1694"/>
                    <a:pt x="2069" y="-570"/>
                    <a:pt x="3889" y="3447"/>
                  </a:cubicBezTo>
                  <a:cubicBezTo>
                    <a:pt x="5708" y="7465"/>
                    <a:pt x="6817" y="5237"/>
                    <a:pt x="8640" y="3447"/>
                  </a:cubicBezTo>
                  <a:cubicBezTo>
                    <a:pt x="10462" y="1657"/>
                    <a:pt x="11412" y="-1457"/>
                    <a:pt x="12311" y="3447"/>
                  </a:cubicBezTo>
                  <a:cubicBezTo>
                    <a:pt x="13210" y="8352"/>
                    <a:pt x="14893" y="931"/>
                    <a:pt x="15982" y="3447"/>
                  </a:cubicBezTo>
                  <a:cubicBezTo>
                    <a:pt x="17071" y="5964"/>
                    <a:pt x="18905" y="-758"/>
                    <a:pt x="21597" y="3447"/>
                  </a:cubicBezTo>
                  <a:cubicBezTo>
                    <a:pt x="21596" y="4986"/>
                    <a:pt x="21596" y="6935"/>
                    <a:pt x="21597" y="9836"/>
                  </a:cubicBezTo>
                  <a:cubicBezTo>
                    <a:pt x="20666" y="11090"/>
                    <a:pt x="19497" y="7845"/>
                    <a:pt x="17494" y="9836"/>
                  </a:cubicBezTo>
                  <a:cubicBezTo>
                    <a:pt x="15491" y="11828"/>
                    <a:pt x="14261" y="19906"/>
                    <a:pt x="13391" y="9836"/>
                  </a:cubicBezTo>
                  <a:cubicBezTo>
                    <a:pt x="12520" y="-233"/>
                    <a:pt x="11315" y="15292"/>
                    <a:pt x="9287" y="9836"/>
                  </a:cubicBezTo>
                  <a:cubicBezTo>
                    <a:pt x="7260" y="4381"/>
                    <a:pt x="5896" y="8642"/>
                    <a:pt x="4536" y="9836"/>
                  </a:cubicBezTo>
                  <a:cubicBezTo>
                    <a:pt x="3177" y="11031"/>
                    <a:pt x="1642" y="11956"/>
                    <a:pt x="1" y="9836"/>
                  </a:cubicBezTo>
                  <a:cubicBezTo>
                    <a:pt x="3" y="8439"/>
                    <a:pt x="-3" y="4756"/>
                    <a:pt x="1" y="3447"/>
                  </a:cubicBezTo>
                  <a:close/>
                </a:path>
              </a:pathLst>
            </a:cu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0" name="Google Shape;420;p55"/>
            <p:cNvSpPr/>
            <p:nvPr/>
          </p:nvSpPr>
          <p:spPr>
            <a:xfrm>
              <a:off x="274" y="0"/>
              <a:ext cx="3474721" cy="45962"/>
            </a:xfrm>
            <a:custGeom>
              <a:rect b="b" l="l" r="r" t="t"/>
              <a:pathLst>
                <a:path extrusionOk="0" h="13865" w="21600">
                  <a:moveTo>
                    <a:pt x="0" y="3568"/>
                  </a:moveTo>
                  <a:cubicBezTo>
                    <a:pt x="1395" y="-820"/>
                    <a:pt x="3080" y="11574"/>
                    <a:pt x="4320" y="3568"/>
                  </a:cubicBezTo>
                  <a:cubicBezTo>
                    <a:pt x="5560" y="-4438"/>
                    <a:pt x="7025" y="11023"/>
                    <a:pt x="8424" y="3568"/>
                  </a:cubicBezTo>
                  <a:cubicBezTo>
                    <a:pt x="9823" y="-3887"/>
                    <a:pt x="11314" y="11621"/>
                    <a:pt x="12528" y="3568"/>
                  </a:cubicBezTo>
                  <a:cubicBezTo>
                    <a:pt x="13742" y="-4485"/>
                    <a:pt x="14932" y="3618"/>
                    <a:pt x="17280" y="3568"/>
                  </a:cubicBezTo>
                  <a:cubicBezTo>
                    <a:pt x="19628" y="3518"/>
                    <a:pt x="20432" y="-1129"/>
                    <a:pt x="21600" y="3568"/>
                  </a:cubicBezTo>
                  <a:cubicBezTo>
                    <a:pt x="21597" y="5846"/>
                    <a:pt x="21597" y="6531"/>
                    <a:pt x="21600" y="9085"/>
                  </a:cubicBezTo>
                  <a:cubicBezTo>
                    <a:pt x="20103" y="12571"/>
                    <a:pt x="18308" y="1982"/>
                    <a:pt x="17280" y="9085"/>
                  </a:cubicBezTo>
                  <a:cubicBezTo>
                    <a:pt x="16252" y="16187"/>
                    <a:pt x="14545" y="10418"/>
                    <a:pt x="13608" y="9085"/>
                  </a:cubicBezTo>
                  <a:cubicBezTo>
                    <a:pt x="12671" y="7751"/>
                    <a:pt x="11298" y="2075"/>
                    <a:pt x="9504" y="9085"/>
                  </a:cubicBezTo>
                  <a:cubicBezTo>
                    <a:pt x="7710" y="16094"/>
                    <a:pt x="6480" y="14789"/>
                    <a:pt x="5400" y="9085"/>
                  </a:cubicBezTo>
                  <a:cubicBezTo>
                    <a:pt x="4320" y="3380"/>
                    <a:pt x="1450" y="17115"/>
                    <a:pt x="0" y="9085"/>
                  </a:cubicBezTo>
                  <a:cubicBezTo>
                    <a:pt x="0" y="7096"/>
                    <a:pt x="0" y="4701"/>
                    <a:pt x="0" y="3568"/>
                  </a:cubicBezTo>
                  <a:close/>
                </a:path>
              </a:pathLst>
            </a:custGeom>
            <a:noFill/>
            <a:ln cap="rnd" cmpd="sng" w="44450">
              <a:solidFill>
                <a:schemeClr val="accent2"/>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21" name="Google Shape;421;p55"/>
          <p:cNvSpPr txBox="1"/>
          <p:nvPr>
            <p:ph idx="1" type="body"/>
          </p:nvPr>
        </p:nvSpPr>
        <p:spPr>
          <a:xfrm>
            <a:off x="640080" y="2872898"/>
            <a:ext cx="4243590" cy="3521841"/>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1500"/>
              <a:buChar char="•"/>
            </a:pPr>
            <a:r>
              <a:rPr lang="en-CA"/>
              <a:t>Different use cases designed based on the use role</a:t>
            </a:r>
            <a:endParaRPr/>
          </a:p>
          <a:p>
            <a:pPr indent="-228600" lvl="0" marL="228600" rtl="0" algn="l">
              <a:lnSpc>
                <a:spcPct val="90000"/>
              </a:lnSpc>
              <a:spcBef>
                <a:spcPts val="1000"/>
              </a:spcBef>
              <a:spcAft>
                <a:spcPts val="0"/>
              </a:spcAft>
              <a:buClr>
                <a:srgbClr val="FFFFFF"/>
              </a:buClr>
              <a:buSzPts val="1500"/>
              <a:buChar char="•"/>
            </a:pPr>
            <a:r>
              <a:rPr lang="en-CA"/>
              <a:t>Admin Use Cases:</a:t>
            </a:r>
            <a:endParaRPr/>
          </a:p>
          <a:p>
            <a:pPr indent="-228600" lvl="1" marL="685800" rtl="0" algn="l">
              <a:lnSpc>
                <a:spcPct val="90000"/>
              </a:lnSpc>
              <a:spcBef>
                <a:spcPts val="500"/>
              </a:spcBef>
              <a:spcAft>
                <a:spcPts val="0"/>
              </a:spcAft>
              <a:buClr>
                <a:srgbClr val="FFFFFF"/>
              </a:buClr>
              <a:buSzPts val="1500"/>
              <a:buChar char="•"/>
            </a:pPr>
            <a:r>
              <a:rPr lang="en-CA"/>
              <a:t>Manage sales data, goals, tasks, and training articles.</a:t>
            </a:r>
            <a:endParaRPr sz="2400"/>
          </a:p>
          <a:p>
            <a:pPr indent="-228600" lvl="1" marL="685800" rtl="0" algn="l">
              <a:lnSpc>
                <a:spcPct val="90000"/>
              </a:lnSpc>
              <a:spcBef>
                <a:spcPts val="500"/>
              </a:spcBef>
              <a:spcAft>
                <a:spcPts val="0"/>
              </a:spcAft>
              <a:buClr>
                <a:srgbClr val="FFFFFF"/>
              </a:buClr>
              <a:buSzPts val="1500"/>
              <a:buChar char="•"/>
            </a:pPr>
            <a:r>
              <a:rPr lang="en-CA"/>
              <a:t>Perform administrative actions (add/delete employees, change roles).</a:t>
            </a:r>
            <a:endParaRPr sz="2400"/>
          </a:p>
          <a:p>
            <a:pPr indent="-228600" lvl="0" marL="228600" rtl="0" algn="l">
              <a:lnSpc>
                <a:spcPct val="90000"/>
              </a:lnSpc>
              <a:spcBef>
                <a:spcPts val="1000"/>
              </a:spcBef>
              <a:spcAft>
                <a:spcPts val="0"/>
              </a:spcAft>
              <a:buClr>
                <a:srgbClr val="FFFFFF"/>
              </a:buClr>
              <a:buSzPts val="1500"/>
              <a:buChar char="•"/>
            </a:pPr>
            <a:r>
              <a:rPr lang="en-CA"/>
              <a:t>Employee Use Cases:</a:t>
            </a:r>
            <a:endParaRPr/>
          </a:p>
          <a:p>
            <a:pPr indent="-228600" lvl="1" marL="685800" rtl="0" algn="l">
              <a:lnSpc>
                <a:spcPct val="90000"/>
              </a:lnSpc>
              <a:spcBef>
                <a:spcPts val="500"/>
              </a:spcBef>
              <a:spcAft>
                <a:spcPts val="0"/>
              </a:spcAft>
              <a:buClr>
                <a:srgbClr val="FFFFFF"/>
              </a:buClr>
              <a:buSzPts val="1500"/>
              <a:buChar char="•"/>
            </a:pPr>
            <a:r>
              <a:rPr lang="en-CA"/>
              <a:t>View personalized dashboard and tasks.</a:t>
            </a:r>
            <a:endParaRPr sz="2400"/>
          </a:p>
          <a:p>
            <a:pPr indent="-228600" lvl="1" marL="685800" rtl="0" algn="l">
              <a:lnSpc>
                <a:spcPct val="90000"/>
              </a:lnSpc>
              <a:spcBef>
                <a:spcPts val="500"/>
              </a:spcBef>
              <a:spcAft>
                <a:spcPts val="0"/>
              </a:spcAft>
              <a:buClr>
                <a:srgbClr val="FFFFFF"/>
              </a:buClr>
              <a:buSzPts val="1500"/>
              <a:buChar char="•"/>
            </a:pPr>
            <a:r>
              <a:rPr lang="en-CA"/>
              <a:t>Add, modify, and delete personal sales.</a:t>
            </a:r>
            <a:endParaRPr sz="2400"/>
          </a:p>
          <a:p>
            <a:pPr indent="-228600" lvl="1" marL="685800" rtl="0" algn="l">
              <a:lnSpc>
                <a:spcPct val="90000"/>
              </a:lnSpc>
              <a:spcBef>
                <a:spcPts val="500"/>
              </a:spcBef>
              <a:spcAft>
                <a:spcPts val="0"/>
              </a:spcAft>
              <a:buClr>
                <a:srgbClr val="FFFFFF"/>
              </a:buClr>
              <a:buSzPts val="1500"/>
              <a:buChar char="•"/>
            </a:pPr>
            <a:r>
              <a:rPr lang="en-CA"/>
              <a:t>Access training and reference articles.</a:t>
            </a:r>
            <a:endParaRPr sz="2400"/>
          </a:p>
          <a:p>
            <a:pPr indent="-228600" lvl="1" marL="685800" rtl="0" algn="l">
              <a:lnSpc>
                <a:spcPct val="90000"/>
              </a:lnSpc>
              <a:spcBef>
                <a:spcPts val="500"/>
              </a:spcBef>
              <a:spcAft>
                <a:spcPts val="0"/>
              </a:spcAft>
              <a:buClr>
                <a:srgbClr val="FFFFFF"/>
              </a:buClr>
              <a:buSzPts val="1500"/>
              <a:buChar char="•"/>
            </a:pPr>
            <a:r>
              <a:rPr lang="en-CA"/>
              <a:t>Modify personal settings.</a:t>
            </a:r>
            <a:endParaRPr/>
          </a:p>
        </p:txBody>
      </p:sp>
      <p:pic>
        <p:nvPicPr>
          <p:cNvPr descr="Picture 4" id="422" name="Google Shape;422;p55"/>
          <p:cNvPicPr preferRelativeResize="0"/>
          <p:nvPr/>
        </p:nvPicPr>
        <p:blipFill rotWithShape="1">
          <a:blip r:embed="rId3">
            <a:alphaModFix/>
          </a:blip>
          <a:srcRect b="0" l="0" r="12484" t="0"/>
          <a:stretch/>
        </p:blipFill>
        <p:spPr>
          <a:xfrm>
            <a:off x="5311735" y="9"/>
            <a:ext cx="6878605" cy="6857854"/>
          </a:xfrm>
          <a:custGeom>
            <a:rect b="b" l="l" r="r" t="t"/>
            <a:pathLst>
              <a:path extrusionOk="0" h="21600" w="21555">
                <a:moveTo>
                  <a:pt x="3456" y="0"/>
                </a:moveTo>
                <a:lnTo>
                  <a:pt x="3120" y="619"/>
                </a:lnTo>
                <a:cubicBezTo>
                  <a:pt x="2508" y="1805"/>
                  <a:pt x="1994" y="3043"/>
                  <a:pt x="1554" y="4319"/>
                </a:cubicBezTo>
                <a:cubicBezTo>
                  <a:pt x="870" y="6322"/>
                  <a:pt x="399" y="8391"/>
                  <a:pt x="147" y="10492"/>
                </a:cubicBezTo>
                <a:cubicBezTo>
                  <a:pt x="14" y="11568"/>
                  <a:pt x="-45" y="12642"/>
                  <a:pt x="38" y="13724"/>
                </a:cubicBezTo>
                <a:cubicBezTo>
                  <a:pt x="137" y="14988"/>
                  <a:pt x="285" y="16246"/>
                  <a:pt x="537" y="17490"/>
                </a:cubicBezTo>
                <a:cubicBezTo>
                  <a:pt x="815" y="18863"/>
                  <a:pt x="1193" y="20203"/>
                  <a:pt x="1691" y="21506"/>
                </a:cubicBezTo>
                <a:lnTo>
                  <a:pt x="1730" y="21600"/>
                </a:lnTo>
                <a:lnTo>
                  <a:pt x="1895" y="21600"/>
                </a:lnTo>
                <a:lnTo>
                  <a:pt x="1874" y="21549"/>
                </a:lnTo>
                <a:cubicBezTo>
                  <a:pt x="1598" y="20832"/>
                  <a:pt x="1357" y="20097"/>
                  <a:pt x="1146" y="19348"/>
                </a:cubicBezTo>
                <a:cubicBezTo>
                  <a:pt x="963" y="18694"/>
                  <a:pt x="827" y="18027"/>
                  <a:pt x="670" y="17366"/>
                </a:cubicBezTo>
                <a:cubicBezTo>
                  <a:pt x="666" y="17331"/>
                  <a:pt x="665" y="17297"/>
                  <a:pt x="665" y="17261"/>
                </a:cubicBezTo>
                <a:cubicBezTo>
                  <a:pt x="780" y="17662"/>
                  <a:pt x="871" y="18015"/>
                  <a:pt x="980" y="18364"/>
                </a:cubicBezTo>
                <a:cubicBezTo>
                  <a:pt x="1263" y="19271"/>
                  <a:pt x="1589" y="20153"/>
                  <a:pt x="1960" y="21010"/>
                </a:cubicBezTo>
                <a:lnTo>
                  <a:pt x="2236" y="21600"/>
                </a:lnTo>
                <a:lnTo>
                  <a:pt x="21555" y="21600"/>
                </a:lnTo>
                <a:lnTo>
                  <a:pt x="21555" y="0"/>
                </a:lnTo>
                <a:lnTo>
                  <a:pt x="3846" y="0"/>
                </a:lnTo>
                <a:lnTo>
                  <a:pt x="3545" y="469"/>
                </a:lnTo>
                <a:cubicBezTo>
                  <a:pt x="3133" y="1151"/>
                  <a:pt x="2757" y="1857"/>
                  <a:pt x="2415" y="2582"/>
                </a:cubicBezTo>
                <a:cubicBezTo>
                  <a:pt x="2398" y="2625"/>
                  <a:pt x="2371" y="2663"/>
                  <a:pt x="2335" y="2691"/>
                </a:cubicBezTo>
                <a:cubicBezTo>
                  <a:pt x="2381" y="2582"/>
                  <a:pt x="2427" y="2472"/>
                  <a:pt x="2473" y="2362"/>
                </a:cubicBezTo>
                <a:cubicBezTo>
                  <a:pt x="2665" y="1917"/>
                  <a:pt x="2866" y="1478"/>
                  <a:pt x="3080" y="1045"/>
                </a:cubicBezTo>
                <a:lnTo>
                  <a:pt x="3637" y="0"/>
                </a:lnTo>
                <a:lnTo>
                  <a:pt x="3456" y="0"/>
                </a:lnTo>
                <a:close/>
              </a:path>
            </a:pathLst>
          </a:cu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6"/>
          <p:cNvSpPr/>
          <p:nvPr/>
        </p:nvSpPr>
        <p:spPr>
          <a:xfrm>
            <a:off x="0" y="0"/>
            <a:ext cx="12192000"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8" name="Google Shape;428;p56"/>
          <p:cNvSpPr/>
          <p:nvPr/>
        </p:nvSpPr>
        <p:spPr>
          <a:xfrm>
            <a:off x="0" y="0"/>
            <a:ext cx="4959048" cy="6858001"/>
          </a:xfrm>
          <a:custGeom>
            <a:rect b="b" l="l" r="r" t="t"/>
            <a:pathLst>
              <a:path extrusionOk="0" h="21600" w="21600">
                <a:moveTo>
                  <a:pt x="0" y="0"/>
                </a:moveTo>
                <a:lnTo>
                  <a:pt x="17902" y="0"/>
                </a:lnTo>
                <a:lnTo>
                  <a:pt x="18202" y="389"/>
                </a:lnTo>
                <a:cubicBezTo>
                  <a:pt x="20336" y="3292"/>
                  <a:pt x="21600" y="6896"/>
                  <a:pt x="21600" y="10800"/>
                </a:cubicBezTo>
                <a:cubicBezTo>
                  <a:pt x="21600" y="14704"/>
                  <a:pt x="20336" y="18308"/>
                  <a:pt x="18202" y="21211"/>
                </a:cubicBezTo>
                <a:lnTo>
                  <a:pt x="17902" y="21600"/>
                </a:lnTo>
                <a:lnTo>
                  <a:pt x="0" y="21600"/>
                </a:lnTo>
                <a:close/>
              </a:path>
            </a:pathLst>
          </a:custGeom>
          <a:solidFill>
            <a:srgbClr val="000000"/>
          </a:solidFill>
          <a:ln cap="flat" cmpd="sng" w="9525">
            <a:solidFill>
              <a:srgbClr val="EFEFEF"/>
            </a:solidFill>
            <a:prstDash val="solid"/>
            <a:miter lim="8000"/>
            <a:headEnd len="sm" w="sm" type="none"/>
            <a:tailEnd len="sm" w="sm" type="none"/>
          </a:ln>
          <a:effectLst>
            <a:outerShdw blurRad="50800" rotWithShape="0" dist="38100">
              <a:srgbClr val="000000">
                <a:alpha val="29803"/>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9" name="Google Shape;429;p56"/>
          <p:cNvSpPr/>
          <p:nvPr/>
        </p:nvSpPr>
        <p:spPr>
          <a:xfrm>
            <a:off x="-1" y="0"/>
            <a:ext cx="4948889" cy="6858001"/>
          </a:xfrm>
          <a:custGeom>
            <a:rect b="b" l="l" r="r" t="t"/>
            <a:pathLst>
              <a:path extrusionOk="0" h="21600" w="21600">
                <a:moveTo>
                  <a:pt x="0" y="0"/>
                </a:moveTo>
                <a:lnTo>
                  <a:pt x="17895" y="0"/>
                </a:lnTo>
                <a:lnTo>
                  <a:pt x="18195" y="389"/>
                </a:lnTo>
                <a:cubicBezTo>
                  <a:pt x="20334" y="3292"/>
                  <a:pt x="21600" y="6896"/>
                  <a:pt x="21600" y="10800"/>
                </a:cubicBezTo>
                <a:cubicBezTo>
                  <a:pt x="21600" y="14704"/>
                  <a:pt x="20334" y="18308"/>
                  <a:pt x="18195" y="21211"/>
                </a:cubicBezTo>
                <a:lnTo>
                  <a:pt x="17895" y="21600"/>
                </a:lnTo>
                <a:lnTo>
                  <a:pt x="0" y="21600"/>
                </a:lnTo>
                <a:close/>
              </a:path>
            </a:pathLst>
          </a:cu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0" name="Google Shape;430;p56"/>
          <p:cNvSpPr txBox="1"/>
          <p:nvPr>
            <p:ph type="title"/>
          </p:nvPr>
        </p:nvSpPr>
        <p:spPr>
          <a:xfrm>
            <a:off x="475487" y="1124711"/>
            <a:ext cx="4023361" cy="3200401"/>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Implementation of User Stories</a:t>
            </a:r>
            <a:endParaRPr/>
          </a:p>
        </p:txBody>
      </p:sp>
      <p:sp>
        <p:nvSpPr>
          <p:cNvPr id="431" name="Google Shape;431;p56"/>
          <p:cNvSpPr/>
          <p:nvPr/>
        </p:nvSpPr>
        <p:spPr>
          <a:xfrm rot="5400000">
            <a:off x="759920" y="346790"/>
            <a:ext cx="146306" cy="704089"/>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2" name="Google Shape;432;p56"/>
          <p:cNvSpPr/>
          <p:nvPr/>
        </p:nvSpPr>
        <p:spPr>
          <a:xfrm>
            <a:off x="481028" y="4546920"/>
            <a:ext cx="4023361" cy="18289"/>
          </a:xfrm>
          <a:prstGeom prst="rect">
            <a:avLst/>
          </a:prstGeom>
          <a:solidFill>
            <a:srgbClr val="D5D5D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33" name="Google Shape;433;p56"/>
          <p:cNvGrpSpPr/>
          <p:nvPr/>
        </p:nvGrpSpPr>
        <p:grpSpPr>
          <a:xfrm>
            <a:off x="4007713" y="-55918"/>
            <a:ext cx="5993225" cy="4117686"/>
            <a:chOff x="0" y="0"/>
            <a:chExt cx="5993223" cy="4117684"/>
          </a:xfrm>
        </p:grpSpPr>
        <p:pic>
          <p:nvPicPr>
            <p:cNvPr descr="Picture 11" id="434" name="Google Shape;434;p56"/>
            <p:cNvPicPr preferRelativeResize="0"/>
            <p:nvPr/>
          </p:nvPicPr>
          <p:blipFill rotWithShape="1">
            <a:blip r:embed="rId3">
              <a:alphaModFix/>
            </a:blip>
            <a:srcRect b="0" l="0" r="0" t="0"/>
            <a:stretch/>
          </p:blipFill>
          <p:spPr>
            <a:xfrm>
              <a:off x="0" y="0"/>
              <a:ext cx="5993223" cy="4117684"/>
            </a:xfrm>
            <a:prstGeom prst="rect">
              <a:avLst/>
            </a:prstGeom>
            <a:noFill/>
            <a:ln>
              <a:noFill/>
            </a:ln>
          </p:spPr>
        </p:pic>
        <p:pic>
          <p:nvPicPr>
            <p:cNvPr descr="Picture 15" id="435" name="Google Shape;435;p56"/>
            <p:cNvPicPr preferRelativeResize="0"/>
            <p:nvPr/>
          </p:nvPicPr>
          <p:blipFill rotWithShape="1">
            <a:blip r:embed="rId4">
              <a:alphaModFix/>
            </a:blip>
            <a:srcRect b="0" l="0" r="0" t="0"/>
            <a:stretch/>
          </p:blipFill>
          <p:spPr>
            <a:xfrm>
              <a:off x="912302" y="838748"/>
              <a:ext cx="4139473" cy="2417297"/>
            </a:xfrm>
            <a:prstGeom prst="rect">
              <a:avLst/>
            </a:prstGeom>
            <a:noFill/>
            <a:ln>
              <a:noFill/>
            </a:ln>
          </p:spPr>
        </p:pic>
      </p:grpSp>
      <p:grpSp>
        <p:nvGrpSpPr>
          <p:cNvPr id="436" name="Google Shape;436;p56"/>
          <p:cNvGrpSpPr/>
          <p:nvPr/>
        </p:nvGrpSpPr>
        <p:grpSpPr>
          <a:xfrm>
            <a:off x="7731441" y="2790461"/>
            <a:ext cx="3968657" cy="2592758"/>
            <a:chOff x="0" y="0"/>
            <a:chExt cx="3968656" cy="2592757"/>
          </a:xfrm>
        </p:grpSpPr>
        <p:pic>
          <p:nvPicPr>
            <p:cNvPr descr="Picture 17" id="437" name="Google Shape;437;p56"/>
            <p:cNvPicPr preferRelativeResize="0"/>
            <p:nvPr/>
          </p:nvPicPr>
          <p:blipFill rotWithShape="1">
            <a:blip r:embed="rId5">
              <a:alphaModFix/>
            </a:blip>
            <a:srcRect b="0" l="0" r="0" t="0"/>
            <a:stretch/>
          </p:blipFill>
          <p:spPr>
            <a:xfrm>
              <a:off x="0" y="0"/>
              <a:ext cx="3968656" cy="2592757"/>
            </a:xfrm>
            <a:prstGeom prst="rect">
              <a:avLst/>
            </a:prstGeom>
            <a:noFill/>
            <a:ln>
              <a:noFill/>
            </a:ln>
          </p:spPr>
        </p:pic>
        <p:pic>
          <p:nvPicPr>
            <p:cNvPr descr="Picture 21" id="438" name="Google Shape;438;p56"/>
            <p:cNvPicPr preferRelativeResize="0"/>
            <p:nvPr/>
          </p:nvPicPr>
          <p:blipFill rotWithShape="1">
            <a:blip r:embed="rId6">
              <a:alphaModFix/>
            </a:blip>
            <a:srcRect b="0" l="0" r="0" t="0"/>
            <a:stretch/>
          </p:blipFill>
          <p:spPr>
            <a:xfrm>
              <a:off x="452845" y="241863"/>
              <a:ext cx="3109406" cy="2130428"/>
            </a:xfrm>
            <a:prstGeom prst="rect">
              <a:avLst/>
            </a:prstGeom>
            <a:noFill/>
            <a:ln>
              <a:noFill/>
            </a:ln>
          </p:spPr>
        </p:pic>
      </p:grpSp>
      <p:grpSp>
        <p:nvGrpSpPr>
          <p:cNvPr id="439" name="Google Shape;439;p56"/>
          <p:cNvGrpSpPr/>
          <p:nvPr/>
        </p:nvGrpSpPr>
        <p:grpSpPr>
          <a:xfrm>
            <a:off x="5962591" y="3369347"/>
            <a:ext cx="1542428" cy="3284637"/>
            <a:chOff x="0" y="0"/>
            <a:chExt cx="1542427" cy="3284636"/>
          </a:xfrm>
        </p:grpSpPr>
        <p:pic>
          <p:nvPicPr>
            <p:cNvPr descr="Picture 29" id="440" name="Google Shape;440;p56"/>
            <p:cNvPicPr preferRelativeResize="0"/>
            <p:nvPr/>
          </p:nvPicPr>
          <p:blipFill rotWithShape="1">
            <a:blip r:embed="rId7">
              <a:alphaModFix/>
            </a:blip>
            <a:srcRect b="0" l="0" r="0" t="0"/>
            <a:stretch/>
          </p:blipFill>
          <p:spPr>
            <a:xfrm>
              <a:off x="0" y="0"/>
              <a:ext cx="1542427" cy="3284636"/>
            </a:xfrm>
            <a:prstGeom prst="rect">
              <a:avLst/>
            </a:prstGeom>
            <a:noFill/>
            <a:ln>
              <a:noFill/>
            </a:ln>
          </p:spPr>
        </p:pic>
        <p:pic>
          <p:nvPicPr>
            <p:cNvPr descr="Picture 35" id="441" name="Google Shape;441;p56"/>
            <p:cNvPicPr preferRelativeResize="0"/>
            <p:nvPr/>
          </p:nvPicPr>
          <p:blipFill rotWithShape="1">
            <a:blip r:embed="rId8">
              <a:alphaModFix/>
            </a:blip>
            <a:srcRect b="0" l="0" r="0" t="0"/>
            <a:stretch/>
          </p:blipFill>
          <p:spPr>
            <a:xfrm>
              <a:off x="93406" y="384940"/>
              <a:ext cx="1366130" cy="2467628"/>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7"/>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Features</a:t>
            </a:r>
            <a:endParaRPr/>
          </a:p>
        </p:txBody>
      </p:sp>
      <p:sp>
        <p:nvSpPr>
          <p:cNvPr id="447" name="Google Shape;447;p57"/>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lnSpcReduction="10000"/>
          </a:bodyPr>
          <a:lstStyle/>
          <a:p>
            <a:pPr indent="-228600" lvl="0" marL="228600" rtl="0" algn="l">
              <a:lnSpc>
                <a:spcPct val="72000"/>
              </a:lnSpc>
              <a:spcBef>
                <a:spcPts val="0"/>
              </a:spcBef>
              <a:spcAft>
                <a:spcPts val="0"/>
              </a:spcAft>
              <a:buClr>
                <a:srgbClr val="FFFFFF"/>
              </a:buClr>
              <a:buSzPts val="2500"/>
              <a:buChar char="•"/>
            </a:pPr>
            <a:r>
              <a:rPr lang="en-CA"/>
              <a:t>export the data to a CSV file - 2 points</a:t>
            </a:r>
            <a:endParaRPr/>
          </a:p>
          <a:p>
            <a:pPr indent="-228600" lvl="0" marL="228600" rtl="0" algn="l">
              <a:lnSpc>
                <a:spcPct val="72000"/>
              </a:lnSpc>
              <a:spcBef>
                <a:spcPts val="1000"/>
              </a:spcBef>
              <a:spcAft>
                <a:spcPts val="0"/>
              </a:spcAft>
              <a:buClr>
                <a:srgbClr val="FFFFFF"/>
              </a:buClr>
              <a:buSzPts val="2500"/>
              <a:buChar char="•"/>
            </a:pPr>
            <a:r>
              <a:rPr lang="en-CA"/>
              <a:t>view all the data for sales for a specific month  - 5 points</a:t>
            </a:r>
            <a:endParaRPr/>
          </a:p>
          <a:p>
            <a:pPr indent="-228600" lvl="0" marL="228600" rtl="0" algn="l">
              <a:lnSpc>
                <a:spcPct val="72000"/>
              </a:lnSpc>
              <a:spcBef>
                <a:spcPts val="1000"/>
              </a:spcBef>
              <a:spcAft>
                <a:spcPts val="0"/>
              </a:spcAft>
              <a:buClr>
                <a:srgbClr val="FFFFFF"/>
              </a:buClr>
              <a:buSzPts val="2500"/>
              <a:buChar char="•"/>
            </a:pPr>
            <a:r>
              <a:rPr lang="en-CA"/>
              <a:t>view all new and used car sales by one specific person  - 2 points</a:t>
            </a:r>
            <a:endParaRPr/>
          </a:p>
          <a:p>
            <a:pPr indent="-228600" lvl="0" marL="228600" rtl="0" algn="l">
              <a:lnSpc>
                <a:spcPct val="72000"/>
              </a:lnSpc>
              <a:spcBef>
                <a:spcPts val="1000"/>
              </a:spcBef>
              <a:spcAft>
                <a:spcPts val="0"/>
              </a:spcAft>
              <a:buClr>
                <a:srgbClr val="FFFFFF"/>
              </a:buClr>
              <a:buSzPts val="2500"/>
              <a:buChar char="•"/>
            </a:pPr>
            <a:r>
              <a:rPr lang="en-CA"/>
              <a:t>Set, delete, edit sales goals for a specific month – 3 points</a:t>
            </a:r>
            <a:endParaRPr/>
          </a:p>
          <a:p>
            <a:pPr indent="-228600" lvl="0" marL="228600" rtl="0" algn="l">
              <a:lnSpc>
                <a:spcPct val="72000"/>
              </a:lnSpc>
              <a:spcBef>
                <a:spcPts val="1000"/>
              </a:spcBef>
              <a:spcAft>
                <a:spcPts val="0"/>
              </a:spcAft>
              <a:buClr>
                <a:srgbClr val="FFFFFF"/>
              </a:buClr>
              <a:buSzPts val="2500"/>
              <a:buChar char="•"/>
            </a:pPr>
            <a:r>
              <a:rPr lang="en-CA"/>
              <a:t>Compare estimated with actual sales – 4 points</a:t>
            </a:r>
            <a:endParaRPr/>
          </a:p>
          <a:p>
            <a:pPr indent="-228600" lvl="0" marL="228600" rtl="0" algn="l">
              <a:lnSpc>
                <a:spcPct val="72000"/>
              </a:lnSpc>
              <a:spcBef>
                <a:spcPts val="1000"/>
              </a:spcBef>
              <a:spcAft>
                <a:spcPts val="0"/>
              </a:spcAft>
              <a:buClr>
                <a:srgbClr val="FFFFFF"/>
              </a:buClr>
              <a:buSzPts val="2500"/>
              <a:buChar char="•"/>
            </a:pPr>
            <a:r>
              <a:rPr lang="en-CA"/>
              <a:t>Enable, disable creation &amp; viewing permissions (Roles) - 4 point</a:t>
            </a:r>
            <a:endParaRPr/>
          </a:p>
          <a:p>
            <a:pPr indent="-228600" lvl="0" marL="228600" rtl="0" algn="l">
              <a:lnSpc>
                <a:spcPct val="72000"/>
              </a:lnSpc>
              <a:spcBef>
                <a:spcPts val="1000"/>
              </a:spcBef>
              <a:spcAft>
                <a:spcPts val="0"/>
              </a:spcAft>
              <a:buClr>
                <a:srgbClr val="FFFFFF"/>
              </a:buClr>
              <a:buSzPts val="2500"/>
              <a:buChar char="•"/>
            </a:pPr>
            <a:r>
              <a:rPr lang="en-CA"/>
              <a:t>Add, edit, delete sales – 3 points</a:t>
            </a:r>
            <a:endParaRPr/>
          </a:p>
          <a:p>
            <a:pPr indent="-228600" lvl="0" marL="228600" rtl="0" algn="l">
              <a:lnSpc>
                <a:spcPct val="72000"/>
              </a:lnSpc>
              <a:spcBef>
                <a:spcPts val="1000"/>
              </a:spcBef>
              <a:spcAft>
                <a:spcPts val="0"/>
              </a:spcAft>
              <a:buClr>
                <a:srgbClr val="FFFFFF"/>
              </a:buClr>
              <a:buSzPts val="2500"/>
              <a:buChar char="•"/>
            </a:pPr>
            <a:r>
              <a:rPr lang="en-CA"/>
              <a:t>Review recent sales. – 3 points</a:t>
            </a:r>
            <a:endParaRPr/>
          </a:p>
          <a:p>
            <a:pPr indent="-228600" lvl="0" marL="228600" rtl="0" algn="l">
              <a:lnSpc>
                <a:spcPct val="72000"/>
              </a:lnSpc>
              <a:spcBef>
                <a:spcPts val="1000"/>
              </a:spcBef>
              <a:spcAft>
                <a:spcPts val="0"/>
              </a:spcAft>
              <a:buClr>
                <a:srgbClr val="FFFFFF"/>
              </a:buClr>
              <a:buSzPts val="2500"/>
              <a:buChar char="•"/>
            </a:pPr>
            <a:r>
              <a:rPr lang="en-CA"/>
              <a:t>Create, edit, delete tasks – 3 points</a:t>
            </a:r>
            <a:endParaRPr/>
          </a:p>
          <a:p>
            <a:pPr indent="-228600" lvl="0" marL="228600" rtl="0" algn="l">
              <a:lnSpc>
                <a:spcPct val="72000"/>
              </a:lnSpc>
              <a:spcBef>
                <a:spcPts val="1000"/>
              </a:spcBef>
              <a:spcAft>
                <a:spcPts val="0"/>
              </a:spcAft>
              <a:buClr>
                <a:srgbClr val="FFFFFF"/>
              </a:buClr>
              <a:buSzPts val="2500"/>
              <a:buChar char="•"/>
            </a:pPr>
            <a:r>
              <a:rPr lang="en-CA"/>
              <a:t>Add, delete, edit reference &amp; wiki pages. – 3 points</a:t>
            </a:r>
            <a:endParaRPr/>
          </a:p>
          <a:p>
            <a:pPr indent="-228600" lvl="0" marL="228600" rtl="0" algn="l">
              <a:lnSpc>
                <a:spcPct val="72000"/>
              </a:lnSpc>
              <a:spcBef>
                <a:spcPts val="1000"/>
              </a:spcBef>
              <a:spcAft>
                <a:spcPts val="0"/>
              </a:spcAft>
              <a:buClr>
                <a:srgbClr val="FF0000"/>
              </a:buClr>
              <a:buSzPts val="2500"/>
              <a:buChar char="•"/>
            </a:pPr>
            <a:r>
              <a:rPr lang="en-CA">
                <a:solidFill>
                  <a:srgbClr val="FF0000"/>
                </a:solidFill>
              </a:rPr>
              <a:t>Total – 32 points/ 32</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p:nvPr/>
        </p:nvSpPr>
        <p:spPr>
          <a:xfrm>
            <a:off x="0" y="0"/>
            <a:ext cx="12192000"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Picture 4" id="194" name="Google Shape;194;p31"/>
          <p:cNvPicPr preferRelativeResize="0"/>
          <p:nvPr/>
        </p:nvPicPr>
        <p:blipFill rotWithShape="1">
          <a:blip r:embed="rId3">
            <a:alphaModFix/>
          </a:blip>
          <a:srcRect b="0" l="4345" r="2127" t="0"/>
          <a:stretch/>
        </p:blipFill>
        <p:spPr>
          <a:xfrm>
            <a:off x="7381653" y="9"/>
            <a:ext cx="4810523" cy="6857991"/>
          </a:xfrm>
          <a:custGeom>
            <a:rect b="b" l="l" r="r" t="t"/>
            <a:pathLst>
              <a:path extrusionOk="0" h="21600" w="21600">
                <a:moveTo>
                  <a:pt x="102" y="0"/>
                </a:moveTo>
                <a:lnTo>
                  <a:pt x="520" y="605"/>
                </a:lnTo>
                <a:cubicBezTo>
                  <a:pt x="2419" y="3495"/>
                  <a:pt x="3527" y="6979"/>
                  <a:pt x="3527" y="10729"/>
                </a:cubicBezTo>
                <a:cubicBezTo>
                  <a:pt x="3527" y="14791"/>
                  <a:pt x="2227" y="18541"/>
                  <a:pt x="30" y="21561"/>
                </a:cubicBezTo>
                <a:lnTo>
                  <a:pt x="0" y="21600"/>
                </a:lnTo>
                <a:lnTo>
                  <a:pt x="21600" y="21600"/>
                </a:lnTo>
                <a:lnTo>
                  <a:pt x="21600" y="0"/>
                </a:lnTo>
                <a:lnTo>
                  <a:pt x="102" y="0"/>
                </a:lnTo>
                <a:close/>
              </a:path>
            </a:pathLst>
          </a:custGeom>
          <a:noFill/>
          <a:ln>
            <a:noFill/>
          </a:ln>
        </p:spPr>
      </p:pic>
      <p:pic>
        <p:nvPicPr>
          <p:cNvPr descr="Content Placeholder 3" id="195" name="Google Shape;195;p31"/>
          <p:cNvPicPr preferRelativeResize="0"/>
          <p:nvPr/>
        </p:nvPicPr>
        <p:blipFill rotWithShape="1">
          <a:blip r:embed="rId4">
            <a:alphaModFix/>
          </a:blip>
          <a:srcRect b="0" l="5328" r="4644" t="0"/>
          <a:stretch/>
        </p:blipFill>
        <p:spPr>
          <a:xfrm>
            <a:off x="3136389" y="10"/>
            <a:ext cx="4979195" cy="3401456"/>
          </a:xfrm>
          <a:custGeom>
            <a:rect b="b" l="l" r="r" t="t"/>
            <a:pathLst>
              <a:path extrusionOk="0" h="21600" w="21600">
                <a:moveTo>
                  <a:pt x="0" y="0"/>
                </a:moveTo>
                <a:lnTo>
                  <a:pt x="98" y="270"/>
                </a:lnTo>
                <a:cubicBezTo>
                  <a:pt x="2060" y="5952"/>
                  <a:pt x="3282" y="12902"/>
                  <a:pt x="3459" y="20448"/>
                </a:cubicBezTo>
                <a:lnTo>
                  <a:pt x="3473" y="21600"/>
                </a:lnTo>
                <a:lnTo>
                  <a:pt x="21600" y="21600"/>
                </a:lnTo>
                <a:lnTo>
                  <a:pt x="21581" y="19964"/>
                </a:lnTo>
                <a:cubicBezTo>
                  <a:pt x="21419" y="13047"/>
                  <a:pt x="20377" y="6633"/>
                  <a:pt x="18694" y="1235"/>
                </a:cubicBezTo>
                <a:lnTo>
                  <a:pt x="18269" y="0"/>
                </a:lnTo>
                <a:lnTo>
                  <a:pt x="0" y="0"/>
                </a:lnTo>
                <a:close/>
              </a:path>
            </a:pathLst>
          </a:custGeom>
          <a:noFill/>
          <a:ln>
            <a:noFill/>
          </a:ln>
        </p:spPr>
      </p:pic>
      <p:pic>
        <p:nvPicPr>
          <p:cNvPr descr="Picture 2" id="196" name="Google Shape;196;p31"/>
          <p:cNvPicPr preferRelativeResize="0"/>
          <p:nvPr/>
        </p:nvPicPr>
        <p:blipFill rotWithShape="1">
          <a:blip r:embed="rId5">
            <a:alphaModFix/>
          </a:blip>
          <a:srcRect b="12978" l="0" r="0" t="1497"/>
          <a:stretch/>
        </p:blipFill>
        <p:spPr>
          <a:xfrm>
            <a:off x="3189428" y="3456431"/>
            <a:ext cx="4925578" cy="3401617"/>
          </a:xfrm>
          <a:custGeom>
            <a:rect b="b" l="l" r="r" t="t"/>
            <a:pathLst>
              <a:path extrusionOk="0" h="21600" w="21600">
                <a:moveTo>
                  <a:pt x="3286" y="0"/>
                </a:moveTo>
                <a:lnTo>
                  <a:pt x="3265" y="1825"/>
                </a:lnTo>
                <a:cubicBezTo>
                  <a:pt x="3101" y="8742"/>
                  <a:pt x="2048" y="15158"/>
                  <a:pt x="346" y="20557"/>
                </a:cubicBezTo>
                <a:lnTo>
                  <a:pt x="0" y="21600"/>
                </a:lnTo>
                <a:lnTo>
                  <a:pt x="18133" y="21600"/>
                </a:lnTo>
                <a:lnTo>
                  <a:pt x="18666" y="20073"/>
                </a:lnTo>
                <a:cubicBezTo>
                  <a:pt x="20367" y="14675"/>
                  <a:pt x="21421" y="8259"/>
                  <a:pt x="21584" y="1341"/>
                </a:cubicBezTo>
                <a:lnTo>
                  <a:pt x="21600" y="0"/>
                </a:lnTo>
                <a:lnTo>
                  <a:pt x="3286" y="0"/>
                </a:lnTo>
                <a:close/>
              </a:path>
            </a:pathLst>
          </a:custGeom>
          <a:noFill/>
          <a:ln>
            <a:noFill/>
          </a:ln>
        </p:spPr>
      </p:pic>
      <p:sp>
        <p:nvSpPr>
          <p:cNvPr id="197" name="Google Shape;197;p31"/>
          <p:cNvSpPr/>
          <p:nvPr/>
        </p:nvSpPr>
        <p:spPr>
          <a:xfrm>
            <a:off x="0" y="0"/>
            <a:ext cx="3945816" cy="6858001"/>
          </a:xfrm>
          <a:custGeom>
            <a:rect b="b" l="l" r="r" t="t"/>
            <a:pathLst>
              <a:path extrusionOk="0" h="21600" w="21600">
                <a:moveTo>
                  <a:pt x="0" y="0"/>
                </a:moveTo>
                <a:lnTo>
                  <a:pt x="17182" y="0"/>
                </a:lnTo>
                <a:lnTo>
                  <a:pt x="17929" y="842"/>
                </a:lnTo>
                <a:cubicBezTo>
                  <a:pt x="20247" y="3732"/>
                  <a:pt x="21600" y="7215"/>
                  <a:pt x="21600" y="10965"/>
                </a:cubicBezTo>
                <a:cubicBezTo>
                  <a:pt x="21600" y="14715"/>
                  <a:pt x="20247" y="18198"/>
                  <a:pt x="17929" y="21088"/>
                </a:cubicBezTo>
                <a:lnTo>
                  <a:pt x="17474" y="21600"/>
                </a:lnTo>
                <a:lnTo>
                  <a:pt x="0" y="21600"/>
                </a:lnTo>
                <a:close/>
              </a:path>
            </a:pathLst>
          </a:custGeom>
          <a:solidFill>
            <a:srgbClr val="000000"/>
          </a:solidFill>
          <a:ln cap="flat" cmpd="sng" w="9525">
            <a:solidFill>
              <a:srgbClr val="EFEFEF"/>
            </a:solidFill>
            <a:prstDash val="solid"/>
            <a:miter lim="8000"/>
            <a:headEnd len="sm" w="sm" type="none"/>
            <a:tailEnd len="sm" w="sm" type="none"/>
          </a:ln>
          <a:effectLst>
            <a:outerShdw blurRad="50800" rotWithShape="0" dist="38100">
              <a:srgbClr val="000000">
                <a:alpha val="29803"/>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8" name="Google Shape;198;p31"/>
          <p:cNvSpPr/>
          <p:nvPr/>
        </p:nvSpPr>
        <p:spPr>
          <a:xfrm>
            <a:off x="-1" y="0"/>
            <a:ext cx="3936671" cy="6858001"/>
          </a:xfrm>
          <a:custGeom>
            <a:rect b="b" l="l" r="r" t="t"/>
            <a:pathLst>
              <a:path extrusionOk="0" h="21600" w="21600">
                <a:moveTo>
                  <a:pt x="0" y="0"/>
                </a:moveTo>
                <a:lnTo>
                  <a:pt x="17171" y="0"/>
                </a:lnTo>
                <a:lnTo>
                  <a:pt x="17921" y="842"/>
                </a:lnTo>
                <a:cubicBezTo>
                  <a:pt x="20244" y="3732"/>
                  <a:pt x="21600" y="7215"/>
                  <a:pt x="21600" y="10965"/>
                </a:cubicBezTo>
                <a:cubicBezTo>
                  <a:pt x="21600" y="14715"/>
                  <a:pt x="20244" y="18198"/>
                  <a:pt x="17921" y="21088"/>
                </a:cubicBezTo>
                <a:lnTo>
                  <a:pt x="17465" y="21600"/>
                </a:lnTo>
                <a:lnTo>
                  <a:pt x="0" y="21600"/>
                </a:lnTo>
                <a:close/>
              </a:path>
            </a:pathLst>
          </a:cu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9" name="Google Shape;199;p31"/>
          <p:cNvSpPr txBox="1"/>
          <p:nvPr>
            <p:ph type="title"/>
          </p:nvPr>
        </p:nvSpPr>
        <p:spPr>
          <a:xfrm>
            <a:off x="448055" y="685800"/>
            <a:ext cx="280721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2800"/>
              <a:buFont typeface="Calibri"/>
              <a:buNone/>
            </a:pPr>
            <a:r>
              <a:rPr lang="en-CA" sz="2800"/>
              <a:t>Product  Description</a:t>
            </a:r>
            <a:endParaRPr/>
          </a:p>
        </p:txBody>
      </p:sp>
      <p:sp>
        <p:nvSpPr>
          <p:cNvPr id="200" name="Google Shape;200;p31"/>
          <p:cNvSpPr/>
          <p:nvPr/>
        </p:nvSpPr>
        <p:spPr>
          <a:xfrm>
            <a:off x="0" y="1006855"/>
            <a:ext cx="128016" cy="653904"/>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1" name="Google Shape;201;p31"/>
          <p:cNvSpPr/>
          <p:nvPr/>
        </p:nvSpPr>
        <p:spPr>
          <a:xfrm>
            <a:off x="438912" y="2089941"/>
            <a:ext cx="2834640" cy="18289"/>
          </a:xfrm>
          <a:prstGeom prst="rect">
            <a:avLst/>
          </a:prstGeom>
          <a:solidFill>
            <a:srgbClr val="D5D5D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2" name="Google Shape;202;p31"/>
          <p:cNvSpPr txBox="1"/>
          <p:nvPr>
            <p:ph idx="1" type="body"/>
          </p:nvPr>
        </p:nvSpPr>
        <p:spPr>
          <a:xfrm>
            <a:off x="448055" y="2258567"/>
            <a:ext cx="2807210" cy="3922777"/>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1600"/>
              <a:buChar char="•"/>
            </a:pPr>
            <a:r>
              <a:rPr lang="en-CA"/>
              <a:t>The Web app that will track sales of vehicles for Riverside Dodge, a car dealership in Prince Albert</a:t>
            </a:r>
            <a:endParaRPr/>
          </a:p>
          <a:p>
            <a:pPr indent="-228600" lvl="0" marL="228600" rtl="0" algn="l">
              <a:lnSpc>
                <a:spcPct val="90000"/>
              </a:lnSpc>
              <a:spcBef>
                <a:spcPts val="1000"/>
              </a:spcBef>
              <a:spcAft>
                <a:spcPts val="0"/>
              </a:spcAft>
              <a:buClr>
                <a:srgbClr val="FFFFFF"/>
              </a:buClr>
              <a:buSzPts val="1600"/>
              <a:buChar char="•"/>
            </a:pPr>
            <a:r>
              <a:rPr lang="en-CA"/>
              <a:t>It fills a gap concerning collection of sales data. Their current way of handling this has less features than they would like.</a:t>
            </a:r>
            <a:endParaRPr/>
          </a:p>
          <a:p>
            <a:pPr indent="-228600" lvl="0" marL="228600" rtl="0" algn="l">
              <a:lnSpc>
                <a:spcPct val="90000"/>
              </a:lnSpc>
              <a:spcBef>
                <a:spcPts val="1000"/>
              </a:spcBef>
              <a:spcAft>
                <a:spcPts val="0"/>
              </a:spcAft>
              <a:buClr>
                <a:srgbClr val="FFFFFF"/>
              </a:buClr>
              <a:buSzPts val="1600"/>
              <a:buChar char="•"/>
            </a:pPr>
            <a:r>
              <a:rPr lang="en-CA"/>
              <a:t>Prevent human errors.</a:t>
            </a:r>
            <a:endParaRPr/>
          </a:p>
          <a:p>
            <a:pPr indent="-228600" lvl="0" marL="228600" rtl="0" algn="l">
              <a:lnSpc>
                <a:spcPct val="90000"/>
              </a:lnSpc>
              <a:spcBef>
                <a:spcPts val="1000"/>
              </a:spcBef>
              <a:spcAft>
                <a:spcPts val="0"/>
              </a:spcAft>
              <a:buClr>
                <a:srgbClr val="FFFFFF"/>
              </a:buClr>
              <a:buSzPts val="1600"/>
              <a:buChar char="•"/>
            </a:pPr>
            <a:r>
              <a:rPr lang="en-CA"/>
              <a:t>Closely Integrate staff &amp; business through technology (i.e.) real time changes.</a:t>
            </a:r>
            <a:endParaRPr/>
          </a:p>
          <a:p>
            <a:pPr indent="-228600" lvl="0" marL="228600" rtl="0" algn="l">
              <a:lnSpc>
                <a:spcPct val="90000"/>
              </a:lnSpc>
              <a:spcBef>
                <a:spcPts val="1000"/>
              </a:spcBef>
              <a:spcAft>
                <a:spcPts val="0"/>
              </a:spcAft>
              <a:buClr>
                <a:srgbClr val="FFFFFF"/>
              </a:buClr>
              <a:buSzPts val="1600"/>
              <a:buChar char="•"/>
            </a:pPr>
            <a:r>
              <a:rPr lang="en-CA"/>
              <a:t>Make sales data entry and tracking more intuitive.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8"/>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CA"/>
              <a:t>Burn Down Chart</a:t>
            </a:r>
            <a:endParaRPr/>
          </a:p>
        </p:txBody>
      </p:sp>
      <p:pic>
        <p:nvPicPr>
          <p:cNvPr id="453" name="Google Shape;453;p58"/>
          <p:cNvPicPr preferRelativeResize="0"/>
          <p:nvPr/>
        </p:nvPicPr>
        <p:blipFill rotWithShape="1">
          <a:blip r:embed="rId3">
            <a:alphaModFix/>
          </a:blip>
          <a:srcRect b="0" l="0" r="0" t="0"/>
          <a:stretch/>
        </p:blipFill>
        <p:spPr>
          <a:xfrm>
            <a:off x="1274164" y="1690688"/>
            <a:ext cx="9353862" cy="46212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p:nvPr/>
        </p:nvSpPr>
        <p:spPr>
          <a:xfrm>
            <a:off x="0" y="0"/>
            <a:ext cx="12192000"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chemeClr val="accen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9" name="Google Shape;459;p59"/>
          <p:cNvSpPr/>
          <p:nvPr/>
        </p:nvSpPr>
        <p:spPr>
          <a:xfrm>
            <a:off x="-1" y="0"/>
            <a:ext cx="1983505" cy="6858001"/>
          </a:xfrm>
          <a:custGeom>
            <a:rect b="b" l="l" r="r" t="t"/>
            <a:pathLst>
              <a:path extrusionOk="0" h="21600" w="21600">
                <a:moveTo>
                  <a:pt x="0" y="0"/>
                </a:moveTo>
                <a:lnTo>
                  <a:pt x="14992" y="0"/>
                </a:lnTo>
                <a:cubicBezTo>
                  <a:pt x="16142" y="112"/>
                  <a:pt x="17260" y="246"/>
                  <a:pt x="18411" y="347"/>
                </a:cubicBezTo>
                <a:cubicBezTo>
                  <a:pt x="18246" y="459"/>
                  <a:pt x="18082" y="437"/>
                  <a:pt x="17918" y="426"/>
                </a:cubicBezTo>
                <a:cubicBezTo>
                  <a:pt x="16931" y="381"/>
                  <a:pt x="15912" y="347"/>
                  <a:pt x="14959" y="224"/>
                </a:cubicBezTo>
                <a:cubicBezTo>
                  <a:pt x="14729" y="202"/>
                  <a:pt x="14466" y="202"/>
                  <a:pt x="14367" y="280"/>
                </a:cubicBezTo>
                <a:cubicBezTo>
                  <a:pt x="14202" y="392"/>
                  <a:pt x="14433" y="459"/>
                  <a:pt x="14663" y="515"/>
                </a:cubicBezTo>
                <a:cubicBezTo>
                  <a:pt x="15057" y="616"/>
                  <a:pt x="15518" y="594"/>
                  <a:pt x="15945" y="605"/>
                </a:cubicBezTo>
                <a:cubicBezTo>
                  <a:pt x="17129" y="661"/>
                  <a:pt x="17688" y="818"/>
                  <a:pt x="17951" y="1176"/>
                </a:cubicBezTo>
                <a:cubicBezTo>
                  <a:pt x="16931" y="1031"/>
                  <a:pt x="15912" y="1210"/>
                  <a:pt x="14926" y="1109"/>
                </a:cubicBezTo>
                <a:cubicBezTo>
                  <a:pt x="14663" y="1087"/>
                  <a:pt x="14268" y="1120"/>
                  <a:pt x="14400" y="1244"/>
                </a:cubicBezTo>
                <a:cubicBezTo>
                  <a:pt x="14531" y="1356"/>
                  <a:pt x="14959" y="1445"/>
                  <a:pt x="14202" y="1423"/>
                </a:cubicBezTo>
                <a:cubicBezTo>
                  <a:pt x="13644" y="1412"/>
                  <a:pt x="13479" y="1277"/>
                  <a:pt x="13315" y="1132"/>
                </a:cubicBezTo>
                <a:cubicBezTo>
                  <a:pt x="13183" y="1053"/>
                  <a:pt x="12822" y="1008"/>
                  <a:pt x="12559" y="1053"/>
                </a:cubicBezTo>
                <a:cubicBezTo>
                  <a:pt x="12230" y="1098"/>
                  <a:pt x="12328" y="1221"/>
                  <a:pt x="12328" y="1311"/>
                </a:cubicBezTo>
                <a:cubicBezTo>
                  <a:pt x="12296" y="1479"/>
                  <a:pt x="12559" y="1557"/>
                  <a:pt x="13019" y="1591"/>
                </a:cubicBezTo>
                <a:cubicBezTo>
                  <a:pt x="13578" y="1636"/>
                  <a:pt x="14137" y="1692"/>
                  <a:pt x="14860" y="1759"/>
                </a:cubicBezTo>
                <a:cubicBezTo>
                  <a:pt x="14071" y="1871"/>
                  <a:pt x="13479" y="1849"/>
                  <a:pt x="12887" y="1759"/>
                </a:cubicBezTo>
                <a:cubicBezTo>
                  <a:pt x="12164" y="1658"/>
                  <a:pt x="11211" y="1524"/>
                  <a:pt x="10619" y="1647"/>
                </a:cubicBezTo>
                <a:cubicBezTo>
                  <a:pt x="9731" y="1826"/>
                  <a:pt x="9008" y="1714"/>
                  <a:pt x="8219" y="1680"/>
                </a:cubicBezTo>
                <a:cubicBezTo>
                  <a:pt x="6575" y="1613"/>
                  <a:pt x="7594" y="1512"/>
                  <a:pt x="5950" y="1456"/>
                </a:cubicBezTo>
                <a:cubicBezTo>
                  <a:pt x="5293" y="1434"/>
                  <a:pt x="4602" y="1344"/>
                  <a:pt x="3649" y="1468"/>
                </a:cubicBezTo>
                <a:cubicBezTo>
                  <a:pt x="7956" y="2117"/>
                  <a:pt x="9994" y="2073"/>
                  <a:pt x="13841" y="2868"/>
                </a:cubicBezTo>
                <a:cubicBezTo>
                  <a:pt x="13676" y="2946"/>
                  <a:pt x="13512" y="2913"/>
                  <a:pt x="13348" y="2902"/>
                </a:cubicBezTo>
                <a:cubicBezTo>
                  <a:pt x="13085" y="2890"/>
                  <a:pt x="12756" y="2846"/>
                  <a:pt x="12690" y="2991"/>
                </a:cubicBezTo>
                <a:cubicBezTo>
                  <a:pt x="12657" y="3103"/>
                  <a:pt x="12855" y="3159"/>
                  <a:pt x="13183" y="3171"/>
                </a:cubicBezTo>
                <a:cubicBezTo>
                  <a:pt x="14137" y="3215"/>
                  <a:pt x="14992" y="3372"/>
                  <a:pt x="15846" y="3507"/>
                </a:cubicBezTo>
                <a:cubicBezTo>
                  <a:pt x="16241" y="3563"/>
                  <a:pt x="16668" y="3641"/>
                  <a:pt x="16504" y="3843"/>
                </a:cubicBezTo>
                <a:cubicBezTo>
                  <a:pt x="16175" y="3899"/>
                  <a:pt x="15945" y="3820"/>
                  <a:pt x="15682" y="3809"/>
                </a:cubicBezTo>
                <a:cubicBezTo>
                  <a:pt x="15419" y="3798"/>
                  <a:pt x="14794" y="3843"/>
                  <a:pt x="14959" y="3876"/>
                </a:cubicBezTo>
                <a:cubicBezTo>
                  <a:pt x="15715" y="4000"/>
                  <a:pt x="14334" y="4302"/>
                  <a:pt x="15255" y="4302"/>
                </a:cubicBezTo>
                <a:cubicBezTo>
                  <a:pt x="16767" y="4302"/>
                  <a:pt x="17589" y="4840"/>
                  <a:pt x="19036" y="4851"/>
                </a:cubicBezTo>
                <a:cubicBezTo>
                  <a:pt x="19266" y="4851"/>
                  <a:pt x="19364" y="4952"/>
                  <a:pt x="19364" y="5030"/>
                </a:cubicBezTo>
                <a:cubicBezTo>
                  <a:pt x="19364" y="5131"/>
                  <a:pt x="19134" y="5142"/>
                  <a:pt x="18904" y="5154"/>
                </a:cubicBezTo>
                <a:cubicBezTo>
                  <a:pt x="18542" y="5165"/>
                  <a:pt x="18148" y="5030"/>
                  <a:pt x="17688" y="5221"/>
                </a:cubicBezTo>
                <a:cubicBezTo>
                  <a:pt x="18542" y="5333"/>
                  <a:pt x="19430" y="5445"/>
                  <a:pt x="19397" y="5826"/>
                </a:cubicBezTo>
                <a:cubicBezTo>
                  <a:pt x="19397" y="5927"/>
                  <a:pt x="19759" y="5971"/>
                  <a:pt x="20022" y="5994"/>
                </a:cubicBezTo>
                <a:cubicBezTo>
                  <a:pt x="20482" y="6039"/>
                  <a:pt x="20844" y="6106"/>
                  <a:pt x="21107" y="6251"/>
                </a:cubicBezTo>
                <a:cubicBezTo>
                  <a:pt x="21107" y="6285"/>
                  <a:pt x="21107" y="6307"/>
                  <a:pt x="21107" y="6341"/>
                </a:cubicBezTo>
                <a:cubicBezTo>
                  <a:pt x="21041" y="6688"/>
                  <a:pt x="20384" y="6677"/>
                  <a:pt x="19660" y="6621"/>
                </a:cubicBezTo>
                <a:cubicBezTo>
                  <a:pt x="18805" y="6554"/>
                  <a:pt x="17951" y="6420"/>
                  <a:pt x="17030" y="6543"/>
                </a:cubicBezTo>
                <a:cubicBezTo>
                  <a:pt x="18312" y="6711"/>
                  <a:pt x="19726" y="6722"/>
                  <a:pt x="20910" y="6957"/>
                </a:cubicBezTo>
                <a:cubicBezTo>
                  <a:pt x="16504" y="7002"/>
                  <a:pt x="12624" y="6251"/>
                  <a:pt x="8350" y="5960"/>
                </a:cubicBezTo>
                <a:cubicBezTo>
                  <a:pt x="8482" y="6151"/>
                  <a:pt x="8843" y="6195"/>
                  <a:pt x="9139" y="6218"/>
                </a:cubicBezTo>
                <a:cubicBezTo>
                  <a:pt x="10717" y="6363"/>
                  <a:pt x="12098" y="6655"/>
                  <a:pt x="13545" y="6901"/>
                </a:cubicBezTo>
                <a:cubicBezTo>
                  <a:pt x="14137" y="7002"/>
                  <a:pt x="14564" y="7114"/>
                  <a:pt x="14794" y="7327"/>
                </a:cubicBezTo>
                <a:cubicBezTo>
                  <a:pt x="14992" y="7529"/>
                  <a:pt x="15386" y="7618"/>
                  <a:pt x="16109" y="7562"/>
                </a:cubicBezTo>
                <a:cubicBezTo>
                  <a:pt x="16701" y="7517"/>
                  <a:pt x="17326" y="7540"/>
                  <a:pt x="17951" y="7562"/>
                </a:cubicBezTo>
                <a:cubicBezTo>
                  <a:pt x="18641" y="7585"/>
                  <a:pt x="19430" y="7809"/>
                  <a:pt x="19266" y="7932"/>
                </a:cubicBezTo>
                <a:cubicBezTo>
                  <a:pt x="18937" y="8134"/>
                  <a:pt x="18378" y="8033"/>
                  <a:pt x="17918" y="8010"/>
                </a:cubicBezTo>
                <a:cubicBezTo>
                  <a:pt x="17359" y="7988"/>
                  <a:pt x="16340" y="7932"/>
                  <a:pt x="16340" y="7954"/>
                </a:cubicBezTo>
                <a:cubicBezTo>
                  <a:pt x="15978" y="8459"/>
                  <a:pt x="15156" y="8078"/>
                  <a:pt x="14564" y="8078"/>
                </a:cubicBezTo>
                <a:cubicBezTo>
                  <a:pt x="14005" y="8078"/>
                  <a:pt x="13446" y="8022"/>
                  <a:pt x="12920" y="7977"/>
                </a:cubicBezTo>
                <a:cubicBezTo>
                  <a:pt x="12230" y="7921"/>
                  <a:pt x="11605" y="8022"/>
                  <a:pt x="10948" y="8044"/>
                </a:cubicBezTo>
                <a:cubicBezTo>
                  <a:pt x="10356" y="8066"/>
                  <a:pt x="10685" y="8358"/>
                  <a:pt x="10323" y="8481"/>
                </a:cubicBezTo>
                <a:cubicBezTo>
                  <a:pt x="10257" y="8515"/>
                  <a:pt x="10191" y="8515"/>
                  <a:pt x="10126" y="8515"/>
                </a:cubicBezTo>
                <a:cubicBezTo>
                  <a:pt x="9928" y="9388"/>
                  <a:pt x="6476" y="9176"/>
                  <a:pt x="6476" y="9209"/>
                </a:cubicBezTo>
                <a:cubicBezTo>
                  <a:pt x="6180" y="9265"/>
                  <a:pt x="5819" y="9131"/>
                  <a:pt x="5457" y="9265"/>
                </a:cubicBezTo>
                <a:cubicBezTo>
                  <a:pt x="7002" y="9881"/>
                  <a:pt x="9369" y="10027"/>
                  <a:pt x="11474" y="10486"/>
                </a:cubicBezTo>
                <a:cubicBezTo>
                  <a:pt x="9731" y="10643"/>
                  <a:pt x="8712" y="10105"/>
                  <a:pt x="7430" y="10173"/>
                </a:cubicBezTo>
                <a:cubicBezTo>
                  <a:pt x="6805" y="10341"/>
                  <a:pt x="8679" y="10610"/>
                  <a:pt x="6871" y="10688"/>
                </a:cubicBezTo>
                <a:cubicBezTo>
                  <a:pt x="7660" y="10834"/>
                  <a:pt x="8219" y="10979"/>
                  <a:pt x="8778" y="11147"/>
                </a:cubicBezTo>
                <a:cubicBezTo>
                  <a:pt x="9731" y="11450"/>
                  <a:pt x="9928" y="11651"/>
                  <a:pt x="9468" y="12055"/>
                </a:cubicBezTo>
                <a:cubicBezTo>
                  <a:pt x="9172" y="12324"/>
                  <a:pt x="8745" y="12570"/>
                  <a:pt x="9139" y="12884"/>
                </a:cubicBezTo>
                <a:cubicBezTo>
                  <a:pt x="9402" y="13097"/>
                  <a:pt x="9304" y="13242"/>
                  <a:pt x="8317" y="13141"/>
                </a:cubicBezTo>
                <a:cubicBezTo>
                  <a:pt x="7265" y="13041"/>
                  <a:pt x="6871" y="13231"/>
                  <a:pt x="7134" y="13612"/>
                </a:cubicBezTo>
                <a:cubicBezTo>
                  <a:pt x="7298" y="13859"/>
                  <a:pt x="7134" y="13937"/>
                  <a:pt x="6410" y="13903"/>
                </a:cubicBezTo>
                <a:cubicBezTo>
                  <a:pt x="5621" y="13870"/>
                  <a:pt x="4865" y="13713"/>
                  <a:pt x="3879" y="13791"/>
                </a:cubicBezTo>
                <a:cubicBezTo>
                  <a:pt x="4668" y="14239"/>
                  <a:pt x="6345" y="14105"/>
                  <a:pt x="7265" y="14531"/>
                </a:cubicBezTo>
                <a:cubicBezTo>
                  <a:pt x="6180" y="14531"/>
                  <a:pt x="5325" y="14531"/>
                  <a:pt x="4536" y="14441"/>
                </a:cubicBezTo>
                <a:cubicBezTo>
                  <a:pt x="4208" y="14407"/>
                  <a:pt x="3846" y="14363"/>
                  <a:pt x="3649" y="14497"/>
                </a:cubicBezTo>
                <a:cubicBezTo>
                  <a:pt x="3419" y="14654"/>
                  <a:pt x="3879" y="14710"/>
                  <a:pt x="4142" y="14732"/>
                </a:cubicBezTo>
                <a:cubicBezTo>
                  <a:pt x="4898" y="14811"/>
                  <a:pt x="5490" y="14990"/>
                  <a:pt x="6147" y="15136"/>
                </a:cubicBezTo>
                <a:cubicBezTo>
                  <a:pt x="7561" y="15449"/>
                  <a:pt x="9106" y="15718"/>
                  <a:pt x="10290" y="16234"/>
                </a:cubicBezTo>
                <a:cubicBezTo>
                  <a:pt x="8811" y="16099"/>
                  <a:pt x="7693" y="15785"/>
                  <a:pt x="6279" y="15729"/>
                </a:cubicBezTo>
                <a:cubicBezTo>
                  <a:pt x="7495" y="16200"/>
                  <a:pt x="9041" y="16514"/>
                  <a:pt x="10487" y="16861"/>
                </a:cubicBezTo>
                <a:cubicBezTo>
                  <a:pt x="10915" y="16962"/>
                  <a:pt x="11342" y="17029"/>
                  <a:pt x="11408" y="17242"/>
                </a:cubicBezTo>
                <a:cubicBezTo>
                  <a:pt x="11605" y="17656"/>
                  <a:pt x="12131" y="17993"/>
                  <a:pt x="13315" y="18172"/>
                </a:cubicBezTo>
                <a:cubicBezTo>
                  <a:pt x="13315" y="18172"/>
                  <a:pt x="13249" y="18239"/>
                  <a:pt x="13216" y="18273"/>
                </a:cubicBezTo>
                <a:cubicBezTo>
                  <a:pt x="12493" y="18284"/>
                  <a:pt x="11934" y="18037"/>
                  <a:pt x="11046" y="18127"/>
                </a:cubicBezTo>
                <a:cubicBezTo>
                  <a:pt x="11934" y="18463"/>
                  <a:pt x="12657" y="18754"/>
                  <a:pt x="13874" y="18911"/>
                </a:cubicBezTo>
                <a:cubicBezTo>
                  <a:pt x="14860" y="19034"/>
                  <a:pt x="16077" y="19113"/>
                  <a:pt x="16800" y="19516"/>
                </a:cubicBezTo>
                <a:cubicBezTo>
                  <a:pt x="15978" y="19595"/>
                  <a:pt x="15353" y="19494"/>
                  <a:pt x="14729" y="19427"/>
                </a:cubicBezTo>
                <a:cubicBezTo>
                  <a:pt x="13775" y="19315"/>
                  <a:pt x="12822" y="19191"/>
                  <a:pt x="11868" y="19079"/>
                </a:cubicBezTo>
                <a:cubicBezTo>
                  <a:pt x="11506" y="19034"/>
                  <a:pt x="11112" y="19012"/>
                  <a:pt x="10882" y="19214"/>
                </a:cubicBezTo>
                <a:cubicBezTo>
                  <a:pt x="12098" y="19259"/>
                  <a:pt x="12822" y="19527"/>
                  <a:pt x="13578" y="19785"/>
                </a:cubicBezTo>
                <a:cubicBezTo>
                  <a:pt x="14005" y="19931"/>
                  <a:pt x="14367" y="20121"/>
                  <a:pt x="15123" y="20054"/>
                </a:cubicBezTo>
                <a:cubicBezTo>
                  <a:pt x="15518" y="20020"/>
                  <a:pt x="15781" y="20121"/>
                  <a:pt x="15748" y="20256"/>
                </a:cubicBezTo>
                <a:cubicBezTo>
                  <a:pt x="15583" y="20726"/>
                  <a:pt x="16537" y="20883"/>
                  <a:pt x="17523" y="20973"/>
                </a:cubicBezTo>
                <a:cubicBezTo>
                  <a:pt x="18970" y="21107"/>
                  <a:pt x="20252" y="21376"/>
                  <a:pt x="21600" y="21600"/>
                </a:cubicBezTo>
                <a:lnTo>
                  <a:pt x="0" y="21600"/>
                </a:lnTo>
                <a:close/>
              </a:path>
            </a:pathLst>
          </a:custGeom>
          <a:solidFill>
            <a:srgbClr val="44546A">
              <a:alpha val="49803"/>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60" name="Google Shape;460;p59"/>
          <p:cNvGrpSpPr/>
          <p:nvPr/>
        </p:nvGrpSpPr>
        <p:grpSpPr>
          <a:xfrm>
            <a:off x="741724" y="476483"/>
            <a:ext cx="10400430" cy="5905033"/>
            <a:chOff x="0" y="-1"/>
            <a:chExt cx="10400429" cy="5905031"/>
          </a:xfrm>
        </p:grpSpPr>
        <p:pic>
          <p:nvPicPr>
            <p:cNvPr descr="Picture 12" id="461" name="Google Shape;461;p59"/>
            <p:cNvPicPr preferRelativeResize="0"/>
            <p:nvPr/>
          </p:nvPicPr>
          <p:blipFill rotWithShape="1">
            <a:blip r:embed="rId3">
              <a:alphaModFix/>
            </a:blip>
            <a:srcRect b="0" l="0" r="0" t="0"/>
            <a:stretch/>
          </p:blipFill>
          <p:spPr>
            <a:xfrm>
              <a:off x="0" y="-1"/>
              <a:ext cx="2672999" cy="1170913"/>
            </a:xfrm>
            <a:prstGeom prst="rect">
              <a:avLst/>
            </a:prstGeom>
            <a:noFill/>
            <a:ln>
              <a:noFill/>
            </a:ln>
          </p:spPr>
        </p:pic>
        <p:pic>
          <p:nvPicPr>
            <p:cNvPr descr="Picture 13" id="462" name="Google Shape;462;p59"/>
            <p:cNvPicPr preferRelativeResize="0"/>
            <p:nvPr/>
          </p:nvPicPr>
          <p:blipFill rotWithShape="1">
            <a:blip r:embed="rId4">
              <a:alphaModFix/>
            </a:blip>
            <a:srcRect b="0" l="0" r="0" t="0"/>
            <a:stretch/>
          </p:blipFill>
          <p:spPr>
            <a:xfrm>
              <a:off x="2750870" y="-1"/>
              <a:ext cx="1414372" cy="1170913"/>
            </a:xfrm>
            <a:prstGeom prst="rect">
              <a:avLst/>
            </a:prstGeom>
            <a:noFill/>
            <a:ln>
              <a:noFill/>
            </a:ln>
          </p:spPr>
        </p:pic>
        <p:pic>
          <p:nvPicPr>
            <p:cNvPr descr="Picture 29" id="463" name="Google Shape;463;p59"/>
            <p:cNvPicPr preferRelativeResize="0"/>
            <p:nvPr/>
          </p:nvPicPr>
          <p:blipFill rotWithShape="1">
            <a:blip r:embed="rId5">
              <a:alphaModFix/>
            </a:blip>
            <a:srcRect b="0" l="0" r="0" t="0"/>
            <a:stretch/>
          </p:blipFill>
          <p:spPr>
            <a:xfrm>
              <a:off x="0" y="1243252"/>
              <a:ext cx="4165242" cy="2656424"/>
            </a:xfrm>
            <a:prstGeom prst="rect">
              <a:avLst/>
            </a:prstGeom>
            <a:noFill/>
            <a:ln>
              <a:noFill/>
            </a:ln>
          </p:spPr>
        </p:pic>
        <p:pic>
          <p:nvPicPr>
            <p:cNvPr descr="Picture 23" id="464" name="Google Shape;464;p59"/>
            <p:cNvPicPr preferRelativeResize="0"/>
            <p:nvPr/>
          </p:nvPicPr>
          <p:blipFill rotWithShape="1">
            <a:blip r:embed="rId6">
              <a:alphaModFix/>
            </a:blip>
            <a:srcRect b="0" l="0" r="0" t="0"/>
            <a:stretch/>
          </p:blipFill>
          <p:spPr>
            <a:xfrm>
              <a:off x="0" y="3972015"/>
              <a:ext cx="4165242" cy="1933015"/>
            </a:xfrm>
            <a:prstGeom prst="rect">
              <a:avLst/>
            </a:prstGeom>
            <a:noFill/>
            <a:ln>
              <a:noFill/>
            </a:ln>
          </p:spPr>
        </p:pic>
        <p:pic>
          <p:nvPicPr>
            <p:cNvPr descr="Picture 27" id="465" name="Google Shape;465;p59"/>
            <p:cNvPicPr preferRelativeResize="0"/>
            <p:nvPr/>
          </p:nvPicPr>
          <p:blipFill rotWithShape="1">
            <a:blip r:embed="rId7">
              <a:alphaModFix/>
            </a:blip>
            <a:srcRect b="0" l="0" r="0" t="0"/>
            <a:stretch/>
          </p:blipFill>
          <p:spPr>
            <a:xfrm>
              <a:off x="4243113" y="-1"/>
              <a:ext cx="6157315" cy="3691066"/>
            </a:xfrm>
            <a:prstGeom prst="rect">
              <a:avLst/>
            </a:prstGeom>
            <a:noFill/>
            <a:ln>
              <a:noFill/>
            </a:ln>
          </p:spPr>
        </p:pic>
        <p:pic>
          <p:nvPicPr>
            <p:cNvPr descr="Picture 21" id="466" name="Google Shape;466;p59"/>
            <p:cNvPicPr preferRelativeResize="0"/>
            <p:nvPr/>
          </p:nvPicPr>
          <p:blipFill rotWithShape="1">
            <a:blip r:embed="rId8">
              <a:alphaModFix/>
            </a:blip>
            <a:srcRect b="0" l="0" r="0" t="0"/>
            <a:stretch/>
          </p:blipFill>
          <p:spPr>
            <a:xfrm>
              <a:off x="4243113" y="3763404"/>
              <a:ext cx="3065982" cy="2139944"/>
            </a:xfrm>
            <a:prstGeom prst="rect">
              <a:avLst/>
            </a:prstGeom>
            <a:noFill/>
            <a:ln>
              <a:noFill/>
            </a:ln>
          </p:spPr>
        </p:pic>
        <p:pic>
          <p:nvPicPr>
            <p:cNvPr descr="Picture 25" id="467" name="Google Shape;467;p59"/>
            <p:cNvPicPr preferRelativeResize="0"/>
            <p:nvPr/>
          </p:nvPicPr>
          <p:blipFill rotWithShape="1">
            <a:blip r:embed="rId9">
              <a:alphaModFix/>
            </a:blip>
            <a:srcRect b="0" l="0" r="0" t="0"/>
            <a:stretch/>
          </p:blipFill>
          <p:spPr>
            <a:xfrm>
              <a:off x="7385155" y="3763404"/>
              <a:ext cx="3015274" cy="2139944"/>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0"/>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Mobile Version</a:t>
            </a:r>
            <a:endParaRPr/>
          </a:p>
        </p:txBody>
      </p:sp>
      <p:sp>
        <p:nvSpPr>
          <p:cNvPr id="473" name="Google Shape;473;p60"/>
          <p:cNvSpPr txBox="1"/>
          <p:nvPr/>
        </p:nvSpPr>
        <p:spPr>
          <a:xfrm>
            <a:off x="881615" y="1673697"/>
            <a:ext cx="4357054" cy="33308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Different layout to adjust to mobile screen</a:t>
            </a:r>
            <a:endParaRPr/>
          </a:p>
        </p:txBody>
      </p:sp>
      <p:pic>
        <p:nvPicPr>
          <p:cNvPr descr="WhatsApp Image 2023-12-01 at 8.10.41 PM.jpeg" id="474" name="Google Shape;474;p60"/>
          <p:cNvPicPr preferRelativeResize="0"/>
          <p:nvPr/>
        </p:nvPicPr>
        <p:blipFill rotWithShape="1">
          <a:blip r:embed="rId3">
            <a:alphaModFix/>
          </a:blip>
          <a:srcRect b="0" l="0" r="0" t="0"/>
          <a:stretch/>
        </p:blipFill>
        <p:spPr>
          <a:xfrm>
            <a:off x="8883431" y="450235"/>
            <a:ext cx="2751867" cy="5957530"/>
          </a:xfrm>
          <a:prstGeom prst="rect">
            <a:avLst/>
          </a:prstGeom>
          <a:noFill/>
          <a:ln>
            <a:noFill/>
          </a:ln>
        </p:spPr>
      </p:pic>
      <p:pic>
        <p:nvPicPr>
          <p:cNvPr descr="WhatsApp Image 2023-12-01 at 8.10.44 PM.jpeg" id="475" name="Google Shape;475;p60"/>
          <p:cNvPicPr preferRelativeResize="0"/>
          <p:nvPr/>
        </p:nvPicPr>
        <p:blipFill rotWithShape="1">
          <a:blip r:embed="rId4">
            <a:alphaModFix/>
          </a:blip>
          <a:srcRect b="0" l="0" r="0" t="0"/>
          <a:stretch/>
        </p:blipFill>
        <p:spPr>
          <a:xfrm>
            <a:off x="1274539" y="2485128"/>
            <a:ext cx="1841646" cy="3986988"/>
          </a:xfrm>
          <a:prstGeom prst="rect">
            <a:avLst/>
          </a:prstGeom>
          <a:noFill/>
          <a:ln>
            <a:noFill/>
          </a:ln>
        </p:spPr>
      </p:pic>
      <p:pic>
        <p:nvPicPr>
          <p:cNvPr descr="WhatsApp Image 2023-12-01 at 8.10.42 PM.jpeg" id="476" name="Google Shape;476;p60"/>
          <p:cNvPicPr preferRelativeResize="0"/>
          <p:nvPr/>
        </p:nvPicPr>
        <p:blipFill rotWithShape="1">
          <a:blip r:embed="rId5">
            <a:alphaModFix/>
          </a:blip>
          <a:srcRect b="0" l="0" r="0" t="0"/>
          <a:stretch/>
        </p:blipFill>
        <p:spPr>
          <a:xfrm>
            <a:off x="5156513" y="1462707"/>
            <a:ext cx="2339484" cy="50647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1"/>
          <p:cNvSpPr/>
          <p:nvPr/>
        </p:nvSpPr>
        <p:spPr>
          <a:xfrm>
            <a:off x="0" y="0"/>
            <a:ext cx="12192000"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2" name="Google Shape;482;p61"/>
          <p:cNvSpPr txBox="1"/>
          <p:nvPr>
            <p:ph type="title"/>
          </p:nvPr>
        </p:nvSpPr>
        <p:spPr>
          <a:xfrm>
            <a:off x="209271" y="178392"/>
            <a:ext cx="5120563"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Quality of Assurance</a:t>
            </a:r>
            <a:endParaRPr/>
          </a:p>
        </p:txBody>
      </p:sp>
      <p:sp>
        <p:nvSpPr>
          <p:cNvPr id="483" name="Google Shape;483;p61"/>
          <p:cNvSpPr txBox="1"/>
          <p:nvPr>
            <p:ph idx="1" type="body"/>
          </p:nvPr>
        </p:nvSpPr>
        <p:spPr>
          <a:xfrm>
            <a:off x="452678" y="1813862"/>
            <a:ext cx="5092194" cy="4351338"/>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800"/>
              <a:buChar char="•"/>
            </a:pPr>
            <a:r>
              <a:rPr lang="en-CA"/>
              <a:t>Pipeline with Gitlab / Vercel</a:t>
            </a:r>
            <a:endParaRPr/>
          </a:p>
          <a:p>
            <a:pPr indent="-228600" lvl="0" marL="228600" rtl="0" algn="l">
              <a:lnSpc>
                <a:spcPct val="90000"/>
              </a:lnSpc>
              <a:spcBef>
                <a:spcPts val="1000"/>
              </a:spcBef>
              <a:spcAft>
                <a:spcPts val="0"/>
              </a:spcAft>
              <a:buClr>
                <a:srgbClr val="FFFFFF"/>
              </a:buClr>
              <a:buSzPts val="2800"/>
              <a:buChar char="•"/>
            </a:pPr>
            <a:r>
              <a:rPr lang="en-CA"/>
              <a:t>Qodana</a:t>
            </a:r>
            <a:endParaRPr/>
          </a:p>
          <a:p>
            <a:pPr indent="-228600" lvl="0" marL="228600" rtl="0" algn="l">
              <a:lnSpc>
                <a:spcPct val="90000"/>
              </a:lnSpc>
              <a:spcBef>
                <a:spcPts val="1000"/>
              </a:spcBef>
              <a:spcAft>
                <a:spcPts val="0"/>
              </a:spcAft>
              <a:buClr>
                <a:srgbClr val="FFFFFF"/>
              </a:buClr>
              <a:buSzPts val="2800"/>
              <a:buChar char="•"/>
            </a:pPr>
            <a:r>
              <a:rPr lang="en-CA"/>
              <a:t>Jest</a:t>
            </a:r>
            <a:endParaRPr/>
          </a:p>
          <a:p>
            <a:pPr indent="-228600" lvl="0" marL="228600" rtl="0" algn="l">
              <a:lnSpc>
                <a:spcPct val="90000"/>
              </a:lnSpc>
              <a:spcBef>
                <a:spcPts val="1000"/>
              </a:spcBef>
              <a:spcAft>
                <a:spcPts val="0"/>
              </a:spcAft>
              <a:buClr>
                <a:srgbClr val="FFFFFF"/>
              </a:buClr>
              <a:buSzPts val="2800"/>
              <a:buChar char="•"/>
            </a:pPr>
            <a:r>
              <a:rPr lang="en-CA"/>
              <a:t>Builds</a:t>
            </a:r>
            <a:endParaRPr/>
          </a:p>
          <a:p>
            <a:pPr indent="-228600" lvl="0" marL="228600" rtl="0" algn="l">
              <a:lnSpc>
                <a:spcPct val="90000"/>
              </a:lnSpc>
              <a:spcBef>
                <a:spcPts val="1000"/>
              </a:spcBef>
              <a:spcAft>
                <a:spcPts val="0"/>
              </a:spcAft>
              <a:buClr>
                <a:srgbClr val="FFFFFF"/>
              </a:buClr>
              <a:buSzPts val="2800"/>
              <a:buChar char="•"/>
            </a:pPr>
            <a:r>
              <a:rPr lang="en-CA"/>
              <a:t>Code reviews</a:t>
            </a:r>
            <a:endParaRPr/>
          </a:p>
          <a:p>
            <a:pPr indent="-228600" lvl="0" marL="228600" rtl="0" algn="l">
              <a:lnSpc>
                <a:spcPct val="90000"/>
              </a:lnSpc>
              <a:spcBef>
                <a:spcPts val="1000"/>
              </a:spcBef>
              <a:spcAft>
                <a:spcPts val="0"/>
              </a:spcAft>
              <a:buClr>
                <a:srgbClr val="FFFFFF"/>
              </a:buClr>
              <a:buSzPts val="2800"/>
              <a:buChar char="•"/>
            </a:pPr>
            <a:r>
              <a:rPr lang="en-CA"/>
              <a:t>Manual Testing</a:t>
            </a:r>
            <a:endParaRPr/>
          </a:p>
        </p:txBody>
      </p:sp>
      <p:sp>
        <p:nvSpPr>
          <p:cNvPr id="484" name="Google Shape;484;p61"/>
          <p:cNvSpPr/>
          <p:nvPr/>
        </p:nvSpPr>
        <p:spPr>
          <a:xfrm>
            <a:off x="10420569" y="1364732"/>
            <a:ext cx="947489" cy="921787"/>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Picture 4" id="485" name="Google Shape;485;p61"/>
          <p:cNvPicPr preferRelativeResize="0"/>
          <p:nvPr/>
        </p:nvPicPr>
        <p:blipFill rotWithShape="1">
          <a:blip r:embed="rId3">
            <a:alphaModFix/>
          </a:blip>
          <a:srcRect b="0" l="0" r="29620" t="0"/>
          <a:stretch/>
        </p:blipFill>
        <p:spPr>
          <a:xfrm>
            <a:off x="7884000" y="2771999"/>
            <a:ext cx="4290617" cy="4130279"/>
          </a:xfrm>
          <a:custGeom>
            <a:rect b="b" l="l" r="r" t="t"/>
            <a:pathLst>
              <a:path extrusionOk="0" h="21600" w="21600">
                <a:moveTo>
                  <a:pt x="12605" y="0"/>
                </a:moveTo>
                <a:cubicBezTo>
                  <a:pt x="5644" y="0"/>
                  <a:pt x="0" y="5863"/>
                  <a:pt x="0" y="13094"/>
                </a:cubicBezTo>
                <a:cubicBezTo>
                  <a:pt x="0" y="15919"/>
                  <a:pt x="861" y="18535"/>
                  <a:pt x="2326" y="20674"/>
                </a:cubicBezTo>
                <a:lnTo>
                  <a:pt x="3043" y="21600"/>
                </a:lnTo>
                <a:lnTo>
                  <a:pt x="21600" y="21600"/>
                </a:lnTo>
                <a:lnTo>
                  <a:pt x="21600" y="3929"/>
                </a:lnTo>
                <a:lnTo>
                  <a:pt x="21136" y="3454"/>
                </a:lnTo>
                <a:cubicBezTo>
                  <a:pt x="18892" y="1309"/>
                  <a:pt x="15896" y="0"/>
                  <a:pt x="12605" y="0"/>
                </a:cubicBezTo>
                <a:close/>
              </a:path>
            </a:pathLst>
          </a:custGeom>
          <a:noFill/>
          <a:ln>
            <a:noFill/>
          </a:ln>
        </p:spPr>
      </p:pic>
      <p:sp>
        <p:nvSpPr>
          <p:cNvPr id="486" name="Google Shape;486;p61"/>
          <p:cNvSpPr/>
          <p:nvPr/>
        </p:nvSpPr>
        <p:spPr>
          <a:xfrm flipH="1" rot="-6040930">
            <a:off x="5896042" y="1918749"/>
            <a:ext cx="1820521" cy="1157248"/>
          </a:xfrm>
          <a:custGeom>
            <a:rect b="b" l="l" r="r" t="t"/>
            <a:pathLst>
              <a:path extrusionOk="0" h="21600" w="21600">
                <a:moveTo>
                  <a:pt x="0" y="0"/>
                </a:moveTo>
                <a:cubicBezTo>
                  <a:pt x="9254" y="0"/>
                  <a:pt x="17673" y="8419"/>
                  <a:pt x="21600" y="21600"/>
                </a:cubicBezTo>
              </a:path>
            </a:pathLst>
          </a:custGeom>
          <a:noFill/>
          <a:ln cap="rnd" cmpd="sng" w="127000">
            <a:solidFill>
              <a:schemeClr val="accent4"/>
            </a:solidFill>
            <a:prstDash val="dash"/>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Picture 6" id="487" name="Google Shape;487;p61"/>
          <p:cNvPicPr preferRelativeResize="0"/>
          <p:nvPr/>
        </p:nvPicPr>
        <p:blipFill rotWithShape="1">
          <a:blip r:embed="rId4">
            <a:alphaModFix/>
          </a:blip>
          <a:srcRect b="1" l="0" r="50272" t="0"/>
          <a:stretch/>
        </p:blipFill>
        <p:spPr>
          <a:xfrm>
            <a:off x="6261606" y="0"/>
            <a:ext cx="3519489" cy="3007917"/>
          </a:xfrm>
          <a:custGeom>
            <a:rect b="b" l="l" r="r" t="t"/>
            <a:pathLst>
              <a:path extrusionOk="0" h="21600" w="21600">
                <a:moveTo>
                  <a:pt x="3191" y="0"/>
                </a:moveTo>
                <a:lnTo>
                  <a:pt x="3164" y="29"/>
                </a:lnTo>
                <a:cubicBezTo>
                  <a:pt x="1210" y="2315"/>
                  <a:pt x="0" y="5474"/>
                  <a:pt x="0" y="8963"/>
                </a:cubicBezTo>
                <a:cubicBezTo>
                  <a:pt x="0" y="15942"/>
                  <a:pt x="4836" y="21600"/>
                  <a:pt x="10800" y="21600"/>
                </a:cubicBezTo>
                <a:cubicBezTo>
                  <a:pt x="16764" y="21600"/>
                  <a:pt x="21600" y="15942"/>
                  <a:pt x="21600" y="8963"/>
                </a:cubicBezTo>
                <a:cubicBezTo>
                  <a:pt x="21600" y="5474"/>
                  <a:pt x="20390" y="2315"/>
                  <a:pt x="18436" y="29"/>
                </a:cubicBezTo>
                <a:lnTo>
                  <a:pt x="18409" y="0"/>
                </a:lnTo>
                <a:lnTo>
                  <a:pt x="3191" y="0"/>
                </a:lnTo>
                <a:close/>
              </a:path>
            </a:pathLst>
          </a:cu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2"/>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Automated Testing</a:t>
            </a:r>
            <a:endParaRPr/>
          </a:p>
        </p:txBody>
      </p:sp>
      <p:sp>
        <p:nvSpPr>
          <p:cNvPr id="493" name="Google Shape;493;p62"/>
          <p:cNvSpPr txBox="1"/>
          <p:nvPr>
            <p:ph idx="1" type="body"/>
          </p:nvPr>
        </p:nvSpPr>
        <p:spPr>
          <a:xfrm>
            <a:off x="838200" y="1825625"/>
            <a:ext cx="10515600" cy="3678697"/>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Automated a few tests using jest </a:t>
            </a:r>
            <a:endParaRPr/>
          </a:p>
        </p:txBody>
      </p:sp>
      <p:pic>
        <p:nvPicPr>
          <p:cNvPr descr="Screenshot 2023-12-01 at 7.30.18 PM.png" id="494" name="Google Shape;494;p62"/>
          <p:cNvPicPr preferRelativeResize="0"/>
          <p:nvPr/>
        </p:nvPicPr>
        <p:blipFill rotWithShape="1">
          <a:blip r:embed="rId3">
            <a:alphaModFix/>
          </a:blip>
          <a:srcRect b="0" l="0" r="0" t="0"/>
          <a:stretch/>
        </p:blipFill>
        <p:spPr>
          <a:xfrm>
            <a:off x="6259883" y="1453682"/>
            <a:ext cx="5373371" cy="3950636"/>
          </a:xfrm>
          <a:prstGeom prst="rect">
            <a:avLst/>
          </a:prstGeom>
          <a:noFill/>
          <a:ln>
            <a:noFill/>
          </a:ln>
        </p:spPr>
      </p:pic>
      <p:sp>
        <p:nvSpPr>
          <p:cNvPr id="495" name="Google Shape;495;p62"/>
          <p:cNvSpPr txBox="1"/>
          <p:nvPr/>
        </p:nvSpPr>
        <p:spPr>
          <a:xfrm>
            <a:off x="824052" y="6071566"/>
            <a:ext cx="8044530" cy="33308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…And manually tested the whole website to ensure everything is working as expected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3"/>
          <p:cNvSpPr txBox="1"/>
          <p:nvPr>
            <p:ph type="title"/>
          </p:nvPr>
        </p:nvSpPr>
        <p:spPr>
          <a:xfrm>
            <a:off x="762000" y="1141711"/>
            <a:ext cx="7848600" cy="1171694"/>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CA" sz="4000"/>
              <a:t>Stories / Coverage</a:t>
            </a:r>
            <a:endParaRPr/>
          </a:p>
        </p:txBody>
      </p:sp>
      <p:cxnSp>
        <p:nvCxnSpPr>
          <p:cNvPr id="501" name="Google Shape;501;p63"/>
          <p:cNvCxnSpPr/>
          <p:nvPr/>
        </p:nvCxnSpPr>
        <p:spPr>
          <a:xfrm>
            <a:off x="865140" y="871145"/>
            <a:ext cx="736940" cy="1"/>
          </a:xfrm>
          <a:prstGeom prst="straightConnector1">
            <a:avLst/>
          </a:prstGeom>
          <a:noFill/>
          <a:ln cap="flat" cmpd="sng" w="57150">
            <a:solidFill>
              <a:schemeClr val="accent4"/>
            </a:solidFill>
            <a:prstDash val="solid"/>
            <a:miter lim="8000"/>
            <a:headEnd len="sm" w="sm" type="none"/>
            <a:tailEnd len="sm" w="sm" type="none"/>
          </a:ln>
        </p:spPr>
      </p:cxnSp>
      <p:pic>
        <p:nvPicPr>
          <p:cNvPr descr="Content Placeholder 3" id="502" name="Google Shape;502;p63"/>
          <p:cNvPicPr preferRelativeResize="0"/>
          <p:nvPr/>
        </p:nvPicPr>
        <p:blipFill rotWithShape="1">
          <a:blip r:embed="rId3">
            <a:alphaModFix/>
          </a:blip>
          <a:srcRect b="0" l="0" r="0" t="0"/>
          <a:stretch/>
        </p:blipFill>
        <p:spPr>
          <a:xfrm>
            <a:off x="865138" y="2468884"/>
            <a:ext cx="4879797" cy="2500897"/>
          </a:xfrm>
          <a:prstGeom prst="rect">
            <a:avLst/>
          </a:prstGeom>
          <a:noFill/>
          <a:ln>
            <a:noFill/>
          </a:ln>
        </p:spPr>
      </p:pic>
      <p:pic>
        <p:nvPicPr>
          <p:cNvPr descr="Picture 4" id="503" name="Google Shape;503;p63"/>
          <p:cNvPicPr preferRelativeResize="0"/>
          <p:nvPr/>
        </p:nvPicPr>
        <p:blipFill rotWithShape="1">
          <a:blip r:embed="rId4">
            <a:alphaModFix/>
          </a:blip>
          <a:srcRect b="0" l="0" r="0" t="0"/>
          <a:stretch/>
        </p:blipFill>
        <p:spPr>
          <a:xfrm>
            <a:off x="6202321" y="2478788"/>
            <a:ext cx="4973559" cy="2486780"/>
          </a:xfrm>
          <a:prstGeom prst="rect">
            <a:avLst/>
          </a:prstGeom>
          <a:noFill/>
          <a:ln>
            <a:noFill/>
          </a:ln>
        </p:spPr>
      </p:pic>
      <p:cxnSp>
        <p:nvCxnSpPr>
          <p:cNvPr id="504" name="Google Shape;504;p63"/>
          <p:cNvCxnSpPr/>
          <p:nvPr/>
        </p:nvCxnSpPr>
        <p:spPr>
          <a:xfrm>
            <a:off x="888896" y="5231579"/>
            <a:ext cx="10459158" cy="1"/>
          </a:xfrm>
          <a:prstGeom prst="straightConnector1">
            <a:avLst/>
          </a:prstGeom>
          <a:noFill/>
          <a:ln cap="flat" cmpd="sng" w="12700">
            <a:solidFill>
              <a:srgbClr val="3D4C5F"/>
            </a:solidFill>
            <a:prstDash val="solid"/>
            <a:miter lim="8000"/>
            <a:headEnd len="sm" w="sm" type="non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4"/>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NEXT STEP</a:t>
            </a:r>
            <a:endParaRPr/>
          </a:p>
        </p:txBody>
      </p:sp>
      <p:sp>
        <p:nvSpPr>
          <p:cNvPr id="510" name="Google Shape;510;p64"/>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0563C1"/>
              </a:buClr>
              <a:buSzPts val="2800"/>
              <a:buChar char="•"/>
            </a:pPr>
            <a:r>
              <a:rPr lang="en-CA" u="sng">
                <a:solidFill>
                  <a:schemeClr val="hlink"/>
                </a:solidFill>
                <a:hlinkClick r:id="rId3"/>
              </a:rPr>
              <a:t>https://youtu.be/WngUsIu1LJQ</a:t>
            </a:r>
            <a:r>
              <a:rPr b="0" i="0" lang="en-CA" sz="2800" u="none" cap="none" strike="noStrike">
                <a:solidFill>
                  <a:srgbClr val="FFFFFF"/>
                </a:solidFill>
                <a:latin typeface="Calibri"/>
                <a:ea typeface="Calibri"/>
                <a:cs typeface="Calibri"/>
                <a:sym typeface="Calibri"/>
              </a:rPr>
              <a:t>  - Promo</a:t>
            </a:r>
            <a:endParaRPr/>
          </a:p>
          <a:p>
            <a:pPr indent="-228600" lvl="0" marL="228600" rtl="0" algn="l">
              <a:lnSpc>
                <a:spcPct val="90000"/>
              </a:lnSpc>
              <a:spcBef>
                <a:spcPts val="1000"/>
              </a:spcBef>
              <a:spcAft>
                <a:spcPts val="0"/>
              </a:spcAft>
              <a:buClr>
                <a:srgbClr val="0563C1"/>
              </a:buClr>
              <a:buSzPts val="2800"/>
              <a:buChar char="•"/>
            </a:pPr>
            <a:r>
              <a:rPr lang="en-CA" u="sng">
                <a:solidFill>
                  <a:schemeClr val="hlink"/>
                </a:solidFill>
                <a:hlinkClick r:id="rId4"/>
              </a:rPr>
              <a:t>https://www.youtube.com/watch?v=oY6Ra2OdxHQ</a:t>
            </a:r>
            <a:r>
              <a:rPr b="0" i="0" lang="en-CA" sz="2800" u="none" cap="none" strike="noStrike">
                <a:solidFill>
                  <a:srgbClr val="FFFFFF"/>
                </a:solidFill>
                <a:latin typeface="Calibri"/>
                <a:ea typeface="Calibri"/>
                <a:cs typeface="Calibri"/>
                <a:sym typeface="Calibri"/>
              </a:rPr>
              <a:t>  - Demo</a:t>
            </a:r>
            <a:endParaRPr/>
          </a:p>
          <a:p>
            <a:pPr indent="-228600" lvl="0" marL="228600" rtl="0" algn="l">
              <a:lnSpc>
                <a:spcPct val="90000"/>
              </a:lnSpc>
              <a:spcBef>
                <a:spcPts val="100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Code Style and Standards.</a:t>
            </a:r>
            <a:endParaRPr/>
          </a:p>
          <a:p>
            <a:pPr indent="-228600" lvl="0" marL="228600" rtl="0" algn="l">
              <a:lnSpc>
                <a:spcPct val="90000"/>
              </a:lnSpc>
              <a:spcBef>
                <a:spcPts val="1000"/>
              </a:spcBef>
              <a:spcAft>
                <a:spcPts val="0"/>
              </a:spcAft>
              <a:buClr>
                <a:srgbClr val="FFFFFF"/>
              </a:buClr>
              <a:buSzPts val="2800"/>
              <a:buChar char="•"/>
            </a:pPr>
            <a:r>
              <a:rPr b="0" i="0" lang="en-CA" sz="2800" u="none" cap="none" strike="noStrike">
                <a:solidFill>
                  <a:srgbClr val="FFFFFF"/>
                </a:solidFill>
                <a:latin typeface="Calibri"/>
                <a:ea typeface="Calibri"/>
                <a:cs typeface="Calibri"/>
                <a:sym typeface="Calibri"/>
              </a:rPr>
              <a:t>Use state management like Zustand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p:nvPr/>
        </p:nvSpPr>
        <p:spPr>
          <a:xfrm>
            <a:off x="-1" y="0"/>
            <a:ext cx="12192001"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8" name="Google Shape;208;p32"/>
          <p:cNvSpPr/>
          <p:nvPr/>
        </p:nvSpPr>
        <p:spPr>
          <a:xfrm flipH="1">
            <a:off x="0" y="0"/>
            <a:ext cx="4421333" cy="6858001"/>
          </a:xfrm>
          <a:custGeom>
            <a:rect b="b" l="l" r="r" t="t"/>
            <a:pathLst>
              <a:path extrusionOk="0" h="21600" w="21600">
                <a:moveTo>
                  <a:pt x="21600" y="0"/>
                </a:moveTo>
                <a:lnTo>
                  <a:pt x="337" y="0"/>
                </a:lnTo>
                <a:lnTo>
                  <a:pt x="172" y="841"/>
                </a:lnTo>
                <a:cubicBezTo>
                  <a:pt x="58" y="1562"/>
                  <a:pt x="0" y="2293"/>
                  <a:pt x="0" y="3033"/>
                </a:cubicBezTo>
                <a:cubicBezTo>
                  <a:pt x="0" y="10800"/>
                  <a:pt x="6410" y="17602"/>
                  <a:pt x="16005" y="21361"/>
                </a:cubicBezTo>
                <a:lnTo>
                  <a:pt x="16649" y="21600"/>
                </a:lnTo>
                <a:lnTo>
                  <a:pt x="21600" y="21600"/>
                </a:lnTo>
                <a:close/>
              </a:path>
            </a:pathLst>
          </a:custGeom>
          <a:solidFill>
            <a:srgbClr val="FFFFFF">
              <a:alpha val="8000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9" name="Google Shape;209;p32"/>
          <p:cNvSpPr/>
          <p:nvPr/>
        </p:nvSpPr>
        <p:spPr>
          <a:xfrm>
            <a:off x="1" y="0"/>
            <a:ext cx="4232228" cy="6858001"/>
          </a:xfrm>
          <a:custGeom>
            <a:rect b="b" l="l" r="r" t="t"/>
            <a:pathLst>
              <a:path extrusionOk="0" h="21600" w="21600">
                <a:moveTo>
                  <a:pt x="0" y="0"/>
                </a:moveTo>
                <a:lnTo>
                  <a:pt x="21241" y="0"/>
                </a:lnTo>
                <a:lnTo>
                  <a:pt x="21425" y="895"/>
                </a:lnTo>
                <a:cubicBezTo>
                  <a:pt x="21541" y="1598"/>
                  <a:pt x="21600" y="2311"/>
                  <a:pt x="21600" y="3033"/>
                </a:cubicBezTo>
                <a:cubicBezTo>
                  <a:pt x="21600" y="10972"/>
                  <a:pt x="14430" y="17877"/>
                  <a:pt x="3869" y="21418"/>
                </a:cubicBezTo>
                <a:lnTo>
                  <a:pt x="3292" y="21600"/>
                </a:lnTo>
                <a:lnTo>
                  <a:pt x="0" y="21600"/>
                </a:lnTo>
                <a:close/>
              </a:path>
            </a:pathLst>
          </a:custGeom>
          <a:solidFill>
            <a:srgbClr val="4040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0" name="Google Shape;210;p32"/>
          <p:cNvSpPr txBox="1"/>
          <p:nvPr>
            <p:ph type="title"/>
          </p:nvPr>
        </p:nvSpPr>
        <p:spPr>
          <a:xfrm>
            <a:off x="804672" y="1412488"/>
            <a:ext cx="2871095" cy="2156623"/>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Clr>
                <a:srgbClr val="FFFFFF"/>
              </a:buClr>
              <a:buSzPts val="3600"/>
              <a:buFont typeface="Calibri"/>
              <a:buNone/>
            </a:pPr>
            <a:r>
              <a:rPr lang="en-CA" sz="3600"/>
              <a:t>Persona / Roles</a:t>
            </a:r>
            <a:endParaRPr/>
          </a:p>
        </p:txBody>
      </p:sp>
      <p:sp>
        <p:nvSpPr>
          <p:cNvPr id="211" name="Google Shape;211;p32"/>
          <p:cNvSpPr txBox="1"/>
          <p:nvPr>
            <p:ph idx="1" type="body"/>
          </p:nvPr>
        </p:nvSpPr>
        <p:spPr>
          <a:xfrm>
            <a:off x="5198993" y="1412488"/>
            <a:ext cx="2926081" cy="4363846"/>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Clr>
                <a:srgbClr val="FFFFFF"/>
              </a:buClr>
              <a:buSzPts val="2000"/>
              <a:buChar char="•"/>
            </a:pPr>
            <a:r>
              <a:rPr lang="en-CA" sz="2000"/>
              <a:t>JeffSaleIntern</a:t>
            </a:r>
            <a:endParaRPr/>
          </a:p>
          <a:p>
            <a:pPr indent="-228600" lvl="0" marL="228600" rtl="0" algn="l">
              <a:lnSpc>
                <a:spcPct val="90000"/>
              </a:lnSpc>
              <a:spcBef>
                <a:spcPts val="1000"/>
              </a:spcBef>
              <a:spcAft>
                <a:spcPts val="0"/>
              </a:spcAft>
              <a:buClr>
                <a:srgbClr val="FFFFFF"/>
              </a:buClr>
              <a:buSzPts val="2000"/>
              <a:buChar char="•"/>
            </a:pPr>
            <a:r>
              <a:rPr lang="en-CA" sz="2000"/>
              <a:t>JimmyFinanceEmployee</a:t>
            </a:r>
            <a:endParaRPr/>
          </a:p>
          <a:p>
            <a:pPr indent="-228600" lvl="0" marL="228600" rtl="0" algn="l">
              <a:lnSpc>
                <a:spcPct val="90000"/>
              </a:lnSpc>
              <a:spcBef>
                <a:spcPts val="1000"/>
              </a:spcBef>
              <a:spcAft>
                <a:spcPts val="0"/>
              </a:spcAft>
              <a:buClr>
                <a:srgbClr val="FFFFFF"/>
              </a:buClr>
              <a:buSzPts val="2000"/>
              <a:buChar char="•"/>
            </a:pPr>
            <a:r>
              <a:rPr lang="en-CA" sz="2000"/>
              <a:t>DorothySalesManaegr</a:t>
            </a:r>
            <a:endParaRPr/>
          </a:p>
          <a:p>
            <a:pPr indent="-228600" lvl="0" marL="228600" rtl="0" algn="l">
              <a:lnSpc>
                <a:spcPct val="90000"/>
              </a:lnSpc>
              <a:spcBef>
                <a:spcPts val="1000"/>
              </a:spcBef>
              <a:spcAft>
                <a:spcPts val="0"/>
              </a:spcAft>
              <a:buClr>
                <a:srgbClr val="FFFFFF"/>
              </a:buClr>
              <a:buSzPts val="2000"/>
              <a:buChar char="•"/>
            </a:pPr>
            <a:r>
              <a:rPr lang="en-CA" sz="2000"/>
              <a:t>StevenAdministration</a:t>
            </a:r>
            <a:endParaRPr/>
          </a:p>
          <a:p>
            <a:pPr indent="-228600" lvl="0" marL="228600" rtl="0" algn="l">
              <a:lnSpc>
                <a:spcPct val="90000"/>
              </a:lnSpc>
              <a:spcBef>
                <a:spcPts val="1000"/>
              </a:spcBef>
              <a:spcAft>
                <a:spcPts val="0"/>
              </a:spcAft>
              <a:buClr>
                <a:srgbClr val="FFFFFF"/>
              </a:buClr>
              <a:buSzPts val="2000"/>
              <a:buChar char="•"/>
            </a:pPr>
            <a:r>
              <a:rPr lang="en-CA" sz="2000"/>
              <a:t>JennaHumanResources</a:t>
            </a:r>
            <a:endParaRPr/>
          </a:p>
          <a:p>
            <a:pPr indent="-228600" lvl="0" marL="228600" rtl="0" algn="l">
              <a:lnSpc>
                <a:spcPct val="90000"/>
              </a:lnSpc>
              <a:spcBef>
                <a:spcPts val="1000"/>
              </a:spcBef>
              <a:spcAft>
                <a:spcPts val="0"/>
              </a:spcAft>
              <a:buClr>
                <a:srgbClr val="FFFFFF"/>
              </a:buClr>
              <a:buSzPts val="2000"/>
              <a:buChar char="•"/>
            </a:pPr>
            <a:r>
              <a:rPr lang="en-CA" sz="2000"/>
              <a:t>ChadSeniorSalesAssociate</a:t>
            </a:r>
            <a:endParaRPr/>
          </a:p>
          <a:p>
            <a:pPr indent="-228600" lvl="0" marL="228600" rtl="0" algn="l">
              <a:lnSpc>
                <a:spcPct val="90000"/>
              </a:lnSpc>
              <a:spcBef>
                <a:spcPts val="1000"/>
              </a:spcBef>
              <a:spcAft>
                <a:spcPts val="0"/>
              </a:spcAft>
              <a:buClr>
                <a:srgbClr val="FFFFFF"/>
              </a:buClr>
              <a:buSzPts val="2000"/>
              <a:buChar char="•"/>
            </a:pPr>
            <a:r>
              <a:rPr lang="en-CA" sz="2000"/>
              <a:t>Ryan</a:t>
            </a:r>
            <a:endParaRPr/>
          </a:p>
        </p:txBody>
      </p:sp>
      <p:sp>
        <p:nvSpPr>
          <p:cNvPr id="212" name="Google Shape;212;p32"/>
          <p:cNvSpPr txBox="1"/>
          <p:nvPr/>
        </p:nvSpPr>
        <p:spPr>
          <a:xfrm>
            <a:off x="8497324" y="1412488"/>
            <a:ext cx="2834641" cy="4363846"/>
          </a:xfrm>
          <a:prstGeom prst="rect">
            <a:avLst/>
          </a:prstGeom>
          <a:noFill/>
          <a:ln>
            <a:noFill/>
          </a:ln>
        </p:spPr>
        <p:txBody>
          <a:bodyPr anchorCtr="0" anchor="t" bIns="45700" lIns="45700" spcFirstLastPara="1" rIns="45700" wrap="square" tIns="45700">
            <a:normAutofit/>
          </a:bodyPr>
          <a:lstStyle/>
          <a:p>
            <a:pPr indent="-228600" lvl="0" marL="228600" marR="0" rtl="0" algn="l">
              <a:lnSpc>
                <a:spcPct val="90000"/>
              </a:lnSpc>
              <a:spcBef>
                <a:spcPts val="0"/>
              </a:spcBef>
              <a:spcAft>
                <a:spcPts val="0"/>
              </a:spcAft>
              <a:buClr>
                <a:srgbClr val="FFFFFF"/>
              </a:buClr>
              <a:buSzPts val="2000"/>
              <a:buFont typeface="Arial"/>
              <a:buChar char="•"/>
            </a:pPr>
            <a:r>
              <a:rPr b="0" i="0" lang="en-CA" sz="2000" u="none" cap="none" strike="noStrike">
                <a:solidFill>
                  <a:srgbClr val="FFFFFF"/>
                </a:solidFill>
                <a:latin typeface="Calibri"/>
                <a:ea typeface="Calibri"/>
                <a:cs typeface="Calibri"/>
                <a:sym typeface="Calibri"/>
              </a:rPr>
              <a:t>Considered different areas:</a:t>
            </a:r>
            <a:endParaRPr b="0" i="0" sz="2800" u="none" cap="none" strike="noStrike">
              <a:solidFill>
                <a:srgbClr val="000000"/>
              </a:solidFill>
              <a:latin typeface="Calibri"/>
              <a:ea typeface="Calibri"/>
              <a:cs typeface="Calibri"/>
              <a:sym typeface="Calibri"/>
            </a:endParaRPr>
          </a:p>
          <a:p>
            <a:pPr indent="-228600" lvl="1" marL="685800" marR="0" rtl="0" algn="l">
              <a:lnSpc>
                <a:spcPct val="90000"/>
              </a:lnSpc>
              <a:spcBef>
                <a:spcPts val="500"/>
              </a:spcBef>
              <a:spcAft>
                <a:spcPts val="0"/>
              </a:spcAft>
              <a:buClr>
                <a:srgbClr val="FFFFFF"/>
              </a:buClr>
              <a:buSzPts val="2000"/>
              <a:buFont typeface="Arial"/>
              <a:buChar char="•"/>
            </a:pPr>
            <a:r>
              <a:rPr b="0" i="0" lang="en-CA" sz="2000" u="none" cap="none" strike="noStrike">
                <a:solidFill>
                  <a:srgbClr val="FFFFFF"/>
                </a:solidFill>
                <a:latin typeface="Calibri"/>
                <a:ea typeface="Calibri"/>
                <a:cs typeface="Calibri"/>
                <a:sym typeface="Calibri"/>
              </a:rPr>
              <a:t>Background</a:t>
            </a:r>
            <a:endParaRPr b="0" i="0" sz="2400" u="none" cap="none" strike="noStrike">
              <a:solidFill>
                <a:srgbClr val="000000"/>
              </a:solidFill>
              <a:latin typeface="Calibri"/>
              <a:ea typeface="Calibri"/>
              <a:cs typeface="Calibri"/>
              <a:sym typeface="Calibri"/>
            </a:endParaRPr>
          </a:p>
          <a:p>
            <a:pPr indent="-228600" lvl="1" marL="685800" marR="0" rtl="0" algn="l">
              <a:lnSpc>
                <a:spcPct val="90000"/>
              </a:lnSpc>
              <a:spcBef>
                <a:spcPts val="500"/>
              </a:spcBef>
              <a:spcAft>
                <a:spcPts val="0"/>
              </a:spcAft>
              <a:buClr>
                <a:srgbClr val="FFFFFF"/>
              </a:buClr>
              <a:buSzPts val="2000"/>
              <a:buFont typeface="Arial"/>
              <a:buChar char="•"/>
            </a:pPr>
            <a:r>
              <a:rPr b="0" i="0" lang="en-CA" sz="2000" u="none" cap="none" strike="noStrike">
                <a:solidFill>
                  <a:srgbClr val="FFFFFF"/>
                </a:solidFill>
                <a:latin typeface="Calibri"/>
                <a:ea typeface="Calibri"/>
                <a:cs typeface="Calibri"/>
                <a:sym typeface="Calibri"/>
              </a:rPr>
              <a:t>Technology Experience</a:t>
            </a:r>
            <a:endParaRPr b="0" i="0" sz="2400" u="none" cap="none" strike="noStrike">
              <a:solidFill>
                <a:srgbClr val="000000"/>
              </a:solidFill>
              <a:latin typeface="Calibri"/>
              <a:ea typeface="Calibri"/>
              <a:cs typeface="Calibri"/>
              <a:sym typeface="Calibri"/>
            </a:endParaRPr>
          </a:p>
          <a:p>
            <a:pPr indent="-228600" lvl="1" marL="685800" marR="0" rtl="0" algn="l">
              <a:lnSpc>
                <a:spcPct val="90000"/>
              </a:lnSpc>
              <a:spcBef>
                <a:spcPts val="500"/>
              </a:spcBef>
              <a:spcAft>
                <a:spcPts val="0"/>
              </a:spcAft>
              <a:buClr>
                <a:srgbClr val="FFFFFF"/>
              </a:buClr>
              <a:buSzPts val="2000"/>
              <a:buFont typeface="Arial"/>
              <a:buChar char="•"/>
            </a:pPr>
            <a:r>
              <a:rPr b="0" i="0" lang="en-CA" sz="2000" u="none" cap="none" strike="noStrike">
                <a:solidFill>
                  <a:srgbClr val="FFFFFF"/>
                </a:solidFill>
                <a:latin typeface="Calibri"/>
                <a:ea typeface="Calibri"/>
                <a:cs typeface="Calibri"/>
                <a:sym typeface="Calibri"/>
              </a:rPr>
              <a:t>Job Position [i.e., owner, intern, etc.]</a:t>
            </a:r>
            <a:endParaRPr b="0" i="0" sz="2400" u="none" cap="none" strike="noStrike">
              <a:solidFill>
                <a:srgbClr val="000000"/>
              </a:solidFill>
              <a:latin typeface="Calibri"/>
              <a:ea typeface="Calibri"/>
              <a:cs typeface="Calibri"/>
              <a:sym typeface="Calibri"/>
            </a:endParaRPr>
          </a:p>
          <a:p>
            <a:pPr indent="-228600" lvl="1" marL="685800" marR="0" rtl="0" algn="l">
              <a:lnSpc>
                <a:spcPct val="90000"/>
              </a:lnSpc>
              <a:spcBef>
                <a:spcPts val="500"/>
              </a:spcBef>
              <a:spcAft>
                <a:spcPts val="0"/>
              </a:spcAft>
              <a:buClr>
                <a:srgbClr val="FFFFFF"/>
              </a:buClr>
              <a:buSzPts val="2000"/>
              <a:buFont typeface="Arial"/>
              <a:buChar char="•"/>
            </a:pPr>
            <a:r>
              <a:rPr b="0" i="0" lang="en-CA" sz="2000" u="none" cap="none" strike="noStrike">
                <a:solidFill>
                  <a:srgbClr val="FFFFFF"/>
                </a:solidFill>
                <a:latin typeface="Calibri"/>
                <a:ea typeface="Calibri"/>
                <a:cs typeface="Calibri"/>
                <a:sym typeface="Calibri"/>
              </a:rPr>
              <a:t>Goals and Needs</a:t>
            </a:r>
            <a:endParaRPr b="0" i="0" sz="2400" u="none" cap="none" strike="noStrike">
              <a:solidFill>
                <a:srgbClr val="000000"/>
              </a:solidFill>
              <a:latin typeface="Calibri"/>
              <a:ea typeface="Calibri"/>
              <a:cs typeface="Calibri"/>
              <a:sym typeface="Calibri"/>
            </a:endParaRPr>
          </a:p>
          <a:p>
            <a:pPr indent="-228600" lvl="1" marL="685800" marR="0" rtl="0" algn="l">
              <a:lnSpc>
                <a:spcPct val="90000"/>
              </a:lnSpc>
              <a:spcBef>
                <a:spcPts val="500"/>
              </a:spcBef>
              <a:spcAft>
                <a:spcPts val="0"/>
              </a:spcAft>
              <a:buClr>
                <a:srgbClr val="FFFFFF"/>
              </a:buClr>
              <a:buSzPts val="2000"/>
              <a:buFont typeface="Arial"/>
              <a:buChar char="•"/>
            </a:pPr>
            <a:r>
              <a:rPr b="0" i="0" lang="en-CA" sz="2000" u="none" cap="none" strike="noStrike">
                <a:solidFill>
                  <a:srgbClr val="FFFFFF"/>
                </a:solidFill>
                <a:latin typeface="Calibri"/>
                <a:ea typeface="Calibri"/>
                <a:cs typeface="Calibri"/>
                <a:sym typeface="Calibri"/>
              </a:rPr>
              <a:t>Motivation</a:t>
            </a:r>
            <a:endParaRPr b="0" i="0" sz="2400" u="none" cap="none" strike="noStrike">
              <a:solidFill>
                <a:srgbClr val="000000"/>
              </a:solidFill>
              <a:latin typeface="Calibri"/>
              <a:ea typeface="Calibri"/>
              <a:cs typeface="Calibri"/>
              <a:sym typeface="Calibri"/>
            </a:endParaRPr>
          </a:p>
          <a:p>
            <a:pPr indent="-228600" lvl="1" marL="685800" marR="0" rtl="0" algn="l">
              <a:lnSpc>
                <a:spcPct val="90000"/>
              </a:lnSpc>
              <a:spcBef>
                <a:spcPts val="500"/>
              </a:spcBef>
              <a:spcAft>
                <a:spcPts val="0"/>
              </a:spcAft>
              <a:buClr>
                <a:srgbClr val="FFFFFF"/>
              </a:buClr>
              <a:buSzPts val="2000"/>
              <a:buFont typeface="Arial"/>
              <a:buChar char="•"/>
            </a:pPr>
            <a:r>
              <a:rPr b="0" i="0" lang="en-CA" sz="2000" u="none" cap="none" strike="noStrike">
                <a:solidFill>
                  <a:srgbClr val="FFFFFF"/>
                </a:solidFill>
                <a:latin typeface="Calibri"/>
                <a:ea typeface="Calibri"/>
                <a:cs typeface="Calibri"/>
                <a:sym typeface="Calibri"/>
              </a:rPr>
              <a:t>Activities</a:t>
            </a:r>
            <a:endParaRPr b="0" i="0" sz="2400" u="none" cap="none" strike="noStrike">
              <a:solidFill>
                <a:srgbClr val="000000"/>
              </a:solidFill>
              <a:latin typeface="Calibri"/>
              <a:ea typeface="Calibri"/>
              <a:cs typeface="Calibri"/>
              <a:sym typeface="Calibri"/>
            </a:endParaRPr>
          </a:p>
          <a:p>
            <a:pPr indent="-228600" lvl="1" marL="685800" marR="0" rtl="0" algn="l">
              <a:lnSpc>
                <a:spcPct val="90000"/>
              </a:lnSpc>
              <a:spcBef>
                <a:spcPts val="500"/>
              </a:spcBef>
              <a:spcAft>
                <a:spcPts val="0"/>
              </a:spcAft>
              <a:buClr>
                <a:srgbClr val="FFFFFF"/>
              </a:buClr>
              <a:buSzPts val="2000"/>
              <a:buFont typeface="Arial"/>
              <a:buChar char="•"/>
            </a:pPr>
            <a:r>
              <a:rPr b="0" i="0" lang="en-CA" sz="2000" u="none" cap="none" strike="noStrike">
                <a:solidFill>
                  <a:srgbClr val="FFFFFF"/>
                </a:solidFill>
                <a:latin typeface="Calibri"/>
                <a:ea typeface="Calibri"/>
                <a:cs typeface="Calibri"/>
                <a:sym typeface="Calibri"/>
              </a:rPr>
              <a:t>Frustrations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p:nvPr/>
        </p:nvSpPr>
        <p:spPr>
          <a:xfrm>
            <a:off x="-1" y="0"/>
            <a:ext cx="12188954"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8" name="Google Shape;218;p33"/>
          <p:cNvSpPr txBox="1"/>
          <p:nvPr>
            <p:ph type="title"/>
          </p:nvPr>
        </p:nvSpPr>
        <p:spPr>
          <a:xfrm>
            <a:off x="841247" y="548640"/>
            <a:ext cx="3600861" cy="5431536"/>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5400"/>
              <a:buFont typeface="Calibri"/>
              <a:buNone/>
            </a:pPr>
            <a:r>
              <a:rPr lang="en-CA" sz="5400"/>
              <a:t>Personas [Basic Description]</a:t>
            </a:r>
            <a:endParaRPr/>
          </a:p>
        </p:txBody>
      </p:sp>
      <p:grpSp>
        <p:nvGrpSpPr>
          <p:cNvPr id="219" name="Google Shape;219;p33"/>
          <p:cNvGrpSpPr/>
          <p:nvPr/>
        </p:nvGrpSpPr>
        <p:grpSpPr>
          <a:xfrm>
            <a:off x="4760404" y="1027108"/>
            <a:ext cx="50775" cy="4481263"/>
            <a:chOff x="-1" y="0"/>
            <a:chExt cx="50774" cy="4481261"/>
          </a:xfrm>
        </p:grpSpPr>
        <p:sp>
          <p:nvSpPr>
            <p:cNvPr id="220" name="Google Shape;220;p33"/>
            <p:cNvSpPr/>
            <p:nvPr/>
          </p:nvSpPr>
          <p:spPr>
            <a:xfrm rot="5400000">
              <a:off x="-2216916" y="2217386"/>
              <a:ext cx="4480790" cy="46959"/>
            </a:xfrm>
            <a:custGeom>
              <a:rect b="b" l="l" r="r" t="t"/>
              <a:pathLst>
                <a:path extrusionOk="0" h="12453" w="21597">
                  <a:moveTo>
                    <a:pt x="0" y="3701"/>
                  </a:moveTo>
                  <a:cubicBezTo>
                    <a:pt x="1376" y="3760"/>
                    <a:pt x="1555" y="8003"/>
                    <a:pt x="2869" y="3701"/>
                  </a:cubicBezTo>
                  <a:cubicBezTo>
                    <a:pt x="4183" y="-602"/>
                    <a:pt x="4768" y="719"/>
                    <a:pt x="5306" y="3701"/>
                  </a:cubicBezTo>
                  <a:cubicBezTo>
                    <a:pt x="5845" y="6682"/>
                    <a:pt x="7588" y="-5955"/>
                    <a:pt x="8824" y="3701"/>
                  </a:cubicBezTo>
                  <a:cubicBezTo>
                    <a:pt x="10059" y="13356"/>
                    <a:pt x="10512" y="4933"/>
                    <a:pt x="11693" y="3701"/>
                  </a:cubicBezTo>
                  <a:cubicBezTo>
                    <a:pt x="12874" y="2469"/>
                    <a:pt x="13409" y="9781"/>
                    <a:pt x="14562" y="3701"/>
                  </a:cubicBezTo>
                  <a:cubicBezTo>
                    <a:pt x="15715" y="-2380"/>
                    <a:pt x="16662" y="3280"/>
                    <a:pt x="18079" y="3701"/>
                  </a:cubicBezTo>
                  <a:cubicBezTo>
                    <a:pt x="19495" y="4121"/>
                    <a:pt x="20739" y="8220"/>
                    <a:pt x="21596" y="3701"/>
                  </a:cubicBezTo>
                  <a:cubicBezTo>
                    <a:pt x="21592" y="5140"/>
                    <a:pt x="21600" y="7426"/>
                    <a:pt x="21596" y="8551"/>
                  </a:cubicBezTo>
                  <a:cubicBezTo>
                    <a:pt x="20628" y="1884"/>
                    <a:pt x="20247" y="14724"/>
                    <a:pt x="18943" y="8551"/>
                  </a:cubicBezTo>
                  <a:cubicBezTo>
                    <a:pt x="17638" y="2377"/>
                    <a:pt x="16658" y="9613"/>
                    <a:pt x="15858" y="8551"/>
                  </a:cubicBezTo>
                  <a:cubicBezTo>
                    <a:pt x="15057" y="7488"/>
                    <a:pt x="13893" y="12404"/>
                    <a:pt x="12773" y="8551"/>
                  </a:cubicBezTo>
                  <a:cubicBezTo>
                    <a:pt x="11652" y="4697"/>
                    <a:pt x="10789" y="5646"/>
                    <a:pt x="9903" y="8551"/>
                  </a:cubicBezTo>
                  <a:cubicBezTo>
                    <a:pt x="9018" y="11455"/>
                    <a:pt x="7550" y="15645"/>
                    <a:pt x="6386" y="8551"/>
                  </a:cubicBezTo>
                  <a:cubicBezTo>
                    <a:pt x="5223" y="1456"/>
                    <a:pt x="3795" y="6603"/>
                    <a:pt x="2869" y="8551"/>
                  </a:cubicBezTo>
                  <a:cubicBezTo>
                    <a:pt x="1943" y="10498"/>
                    <a:pt x="818" y="6485"/>
                    <a:pt x="0" y="8551"/>
                  </a:cubicBezTo>
                  <a:cubicBezTo>
                    <a:pt x="3" y="7325"/>
                    <a:pt x="3" y="5206"/>
                    <a:pt x="0" y="3701"/>
                  </a:cubicBezTo>
                  <a:close/>
                </a:path>
              </a:pathLst>
            </a:custGeom>
            <a:solidFill>
              <a:schemeClr val="accent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1" name="Google Shape;221;p33"/>
            <p:cNvSpPr/>
            <p:nvPr/>
          </p:nvSpPr>
          <p:spPr>
            <a:xfrm rot="5400000">
              <a:off x="-2214379" y="2216051"/>
              <a:ext cx="4481203" cy="49101"/>
            </a:xfrm>
            <a:custGeom>
              <a:rect b="b" l="l" r="r" t="t"/>
              <a:pathLst>
                <a:path extrusionOk="0" h="15409" w="21598">
                  <a:moveTo>
                    <a:pt x="2" y="5578"/>
                  </a:moveTo>
                  <a:cubicBezTo>
                    <a:pt x="1293" y="8318"/>
                    <a:pt x="1612" y="6403"/>
                    <a:pt x="2871" y="5578"/>
                  </a:cubicBezTo>
                  <a:cubicBezTo>
                    <a:pt x="4130" y="4753"/>
                    <a:pt x="4165" y="1387"/>
                    <a:pt x="5308" y="5578"/>
                  </a:cubicBezTo>
                  <a:cubicBezTo>
                    <a:pt x="6451" y="9768"/>
                    <a:pt x="6902" y="-2539"/>
                    <a:pt x="7961" y="5578"/>
                  </a:cubicBezTo>
                  <a:cubicBezTo>
                    <a:pt x="9021" y="13694"/>
                    <a:pt x="10476" y="13055"/>
                    <a:pt x="11262" y="5578"/>
                  </a:cubicBezTo>
                  <a:cubicBezTo>
                    <a:pt x="12049" y="-1900"/>
                    <a:pt x="13115" y="14411"/>
                    <a:pt x="14131" y="5578"/>
                  </a:cubicBezTo>
                  <a:cubicBezTo>
                    <a:pt x="15148" y="-3256"/>
                    <a:pt x="16021" y="14058"/>
                    <a:pt x="16785" y="5578"/>
                  </a:cubicBezTo>
                  <a:cubicBezTo>
                    <a:pt x="17548" y="-2903"/>
                    <a:pt x="19339" y="-736"/>
                    <a:pt x="21597" y="5578"/>
                  </a:cubicBezTo>
                  <a:cubicBezTo>
                    <a:pt x="21599" y="7909"/>
                    <a:pt x="21597" y="8974"/>
                    <a:pt x="21597" y="11317"/>
                  </a:cubicBezTo>
                  <a:cubicBezTo>
                    <a:pt x="20795" y="10261"/>
                    <a:pt x="19418" y="17074"/>
                    <a:pt x="18512" y="11317"/>
                  </a:cubicBezTo>
                  <a:cubicBezTo>
                    <a:pt x="17606" y="5560"/>
                    <a:pt x="17101" y="6471"/>
                    <a:pt x="15859" y="11317"/>
                  </a:cubicBezTo>
                  <a:cubicBezTo>
                    <a:pt x="14617" y="16162"/>
                    <a:pt x="13643" y="8314"/>
                    <a:pt x="12342" y="11317"/>
                  </a:cubicBezTo>
                  <a:cubicBezTo>
                    <a:pt x="11041" y="14320"/>
                    <a:pt x="10352" y="7689"/>
                    <a:pt x="9473" y="11317"/>
                  </a:cubicBezTo>
                  <a:cubicBezTo>
                    <a:pt x="8594" y="14945"/>
                    <a:pt x="8146" y="18344"/>
                    <a:pt x="7036" y="11317"/>
                  </a:cubicBezTo>
                  <a:cubicBezTo>
                    <a:pt x="5925" y="4290"/>
                    <a:pt x="4415" y="17033"/>
                    <a:pt x="3735" y="11317"/>
                  </a:cubicBezTo>
                  <a:cubicBezTo>
                    <a:pt x="3056" y="5601"/>
                    <a:pt x="1744" y="2092"/>
                    <a:pt x="2" y="11317"/>
                  </a:cubicBezTo>
                  <a:cubicBezTo>
                    <a:pt x="-1" y="9722"/>
                    <a:pt x="-1" y="7564"/>
                    <a:pt x="2" y="5578"/>
                  </a:cubicBezTo>
                  <a:close/>
                </a:path>
              </a:pathLst>
            </a:custGeom>
            <a:noFill/>
            <a:ln cap="rnd" cmpd="sng" w="41275">
              <a:solidFill>
                <a:schemeClr val="accent2"/>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22" name="Google Shape;222;p33"/>
          <p:cNvSpPr txBox="1"/>
          <p:nvPr>
            <p:ph idx="1" type="body"/>
          </p:nvPr>
        </p:nvSpPr>
        <p:spPr>
          <a:xfrm>
            <a:off x="5126418" y="552091"/>
            <a:ext cx="6224336" cy="5431536"/>
          </a:xfrm>
          <a:prstGeom prst="rect">
            <a:avLst/>
          </a:prstGeom>
          <a:noFill/>
          <a:ln>
            <a:noFill/>
          </a:ln>
        </p:spPr>
        <p:txBody>
          <a:bodyPr anchorCtr="0" anchor="ctr" bIns="45700" lIns="45700" spcFirstLastPara="1" rIns="45700" wrap="square" tIns="45700">
            <a:normAutofit/>
          </a:bodyPr>
          <a:lstStyle/>
          <a:p>
            <a:pPr indent="-203454" lvl="0" marL="203454" rtl="0" algn="l">
              <a:lnSpc>
                <a:spcPct val="90000"/>
              </a:lnSpc>
              <a:spcBef>
                <a:spcPts val="0"/>
              </a:spcBef>
              <a:spcAft>
                <a:spcPts val="0"/>
              </a:spcAft>
              <a:buClr>
                <a:srgbClr val="FFFFFF"/>
              </a:buClr>
              <a:buSzPts val="1779"/>
              <a:buChar char="•"/>
            </a:pPr>
            <a:r>
              <a:rPr lang="en-CA" sz="1779"/>
              <a:t>JimmyFinanceEmployee</a:t>
            </a:r>
            <a:endParaRPr/>
          </a:p>
          <a:p>
            <a:pPr indent="-203454" lvl="1" marL="610361" rtl="0" algn="l">
              <a:lnSpc>
                <a:spcPct val="90000"/>
              </a:lnSpc>
              <a:spcBef>
                <a:spcPts val="400"/>
              </a:spcBef>
              <a:spcAft>
                <a:spcPts val="0"/>
              </a:spcAft>
              <a:buClr>
                <a:srgbClr val="FFFFFF"/>
              </a:buClr>
              <a:buSzPts val="1779"/>
              <a:buChar char="•"/>
            </a:pPr>
            <a:r>
              <a:rPr lang="en-CA" sz="1779"/>
              <a:t>A 24-year-old Finance Employee who works for a car dealership, who want to be as efficient as possible in his job. His experience in technology is limited to what he encounters at work. </a:t>
            </a:r>
            <a:endParaRPr sz="2136"/>
          </a:p>
          <a:p>
            <a:pPr indent="-203454" lvl="0" marL="203454" rtl="0" algn="l">
              <a:lnSpc>
                <a:spcPct val="90000"/>
              </a:lnSpc>
              <a:spcBef>
                <a:spcPts val="800"/>
              </a:spcBef>
              <a:spcAft>
                <a:spcPts val="0"/>
              </a:spcAft>
              <a:buClr>
                <a:srgbClr val="FFFFFF"/>
              </a:buClr>
              <a:buSzPts val="1779"/>
              <a:buChar char="•"/>
            </a:pPr>
            <a:r>
              <a:rPr lang="en-CA" sz="1779"/>
              <a:t>DorothySalesManager: </a:t>
            </a:r>
            <a:endParaRPr/>
          </a:p>
          <a:p>
            <a:pPr indent="-203454" lvl="1" marL="610361" rtl="0" algn="l">
              <a:lnSpc>
                <a:spcPct val="90000"/>
              </a:lnSpc>
              <a:spcBef>
                <a:spcPts val="400"/>
              </a:spcBef>
              <a:spcAft>
                <a:spcPts val="0"/>
              </a:spcAft>
              <a:buClr>
                <a:srgbClr val="FFFFFF"/>
              </a:buClr>
              <a:buSzPts val="1779"/>
              <a:buChar char="•"/>
            </a:pPr>
            <a:r>
              <a:rPr lang="en-CA" sz="1779"/>
              <a:t>32-year-old sales manager who handles both new and used car sales when they come in and who wants to have all the information needed to make her job easier. She prefers pen and paper, so her experience with technology is very limited.</a:t>
            </a:r>
            <a:endParaRPr/>
          </a:p>
          <a:p>
            <a:pPr indent="-203454" lvl="0" marL="203454" rtl="0" algn="l">
              <a:lnSpc>
                <a:spcPct val="90000"/>
              </a:lnSpc>
              <a:spcBef>
                <a:spcPts val="800"/>
              </a:spcBef>
              <a:spcAft>
                <a:spcPts val="0"/>
              </a:spcAft>
              <a:buClr>
                <a:srgbClr val="FFFFFF"/>
              </a:buClr>
              <a:buSzPts val="1779"/>
              <a:buChar char="•"/>
            </a:pPr>
            <a:r>
              <a:rPr lang="en-CA" sz="1779"/>
              <a:t>StevenAdministration</a:t>
            </a:r>
            <a:endParaRPr/>
          </a:p>
          <a:p>
            <a:pPr indent="-203454" lvl="1" marL="610361" rtl="0" algn="l">
              <a:lnSpc>
                <a:spcPct val="90000"/>
              </a:lnSpc>
              <a:spcBef>
                <a:spcPts val="400"/>
              </a:spcBef>
              <a:spcAft>
                <a:spcPts val="0"/>
              </a:spcAft>
              <a:buClr>
                <a:srgbClr val="FFFFFF"/>
              </a:buClr>
              <a:buSzPts val="1779"/>
              <a:buChar char="•"/>
            </a:pPr>
            <a:r>
              <a:rPr lang="en-CA" sz="1779"/>
              <a:t>A 37-year-old car dealership owner, who want to monitor his employees progress and actions within the system.  His experience in technology is very limited to desktop but proficient in touch screen interface. </a:t>
            </a:r>
            <a:endParaRPr sz="2136"/>
          </a:p>
          <a:p>
            <a:pPr indent="-67818" lvl="1" marL="610361" rtl="0" algn="l">
              <a:lnSpc>
                <a:spcPct val="90000"/>
              </a:lnSpc>
              <a:spcBef>
                <a:spcPts val="400"/>
              </a:spcBef>
              <a:spcAft>
                <a:spcPts val="0"/>
              </a:spcAft>
              <a:buClr>
                <a:srgbClr val="FFFFFF"/>
              </a:buClr>
              <a:buSzPts val="2136"/>
              <a:buNone/>
            </a:pPr>
            <a:r>
              <a:t/>
            </a:r>
            <a:endParaRPr sz="2136"/>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p:nvPr/>
        </p:nvSpPr>
        <p:spPr>
          <a:xfrm>
            <a:off x="-1" y="1"/>
            <a:ext cx="12191697" cy="6858001"/>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8" name="Google Shape;228;p34"/>
          <p:cNvSpPr/>
          <p:nvPr/>
        </p:nvSpPr>
        <p:spPr>
          <a:xfrm>
            <a:off x="304" y="0"/>
            <a:ext cx="12191697"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29" name="Google Shape;229;p34"/>
          <p:cNvGrpSpPr/>
          <p:nvPr/>
        </p:nvGrpSpPr>
        <p:grpSpPr>
          <a:xfrm>
            <a:off x="-21865" y="508839"/>
            <a:ext cx="5217962" cy="6239662"/>
            <a:chOff x="-1" y="1"/>
            <a:chExt cx="5217960" cy="6239661"/>
          </a:xfrm>
        </p:grpSpPr>
        <p:sp>
          <p:nvSpPr>
            <p:cNvPr id="230" name="Google Shape;230;p34"/>
            <p:cNvSpPr/>
            <p:nvPr/>
          </p:nvSpPr>
          <p:spPr>
            <a:xfrm>
              <a:off x="-1" y="1"/>
              <a:ext cx="5187200" cy="6239661"/>
            </a:xfrm>
            <a:custGeom>
              <a:rect b="b" l="l" r="r" t="t"/>
              <a:pathLst>
                <a:path extrusionOk="0" h="21558" w="21584">
                  <a:moveTo>
                    <a:pt x="8371" y="0"/>
                  </a:moveTo>
                  <a:cubicBezTo>
                    <a:pt x="9226" y="1"/>
                    <a:pt x="10073" y="90"/>
                    <a:pt x="10889" y="244"/>
                  </a:cubicBezTo>
                  <a:lnTo>
                    <a:pt x="11195" y="305"/>
                  </a:lnTo>
                  <a:lnTo>
                    <a:pt x="11347" y="336"/>
                  </a:lnTo>
                  <a:lnTo>
                    <a:pt x="11497" y="371"/>
                  </a:lnTo>
                  <a:lnTo>
                    <a:pt x="11796" y="444"/>
                  </a:lnTo>
                  <a:cubicBezTo>
                    <a:pt x="11896" y="469"/>
                    <a:pt x="11995" y="492"/>
                    <a:pt x="12094" y="522"/>
                  </a:cubicBezTo>
                  <a:cubicBezTo>
                    <a:pt x="12294" y="580"/>
                    <a:pt x="12493" y="635"/>
                    <a:pt x="12689" y="698"/>
                  </a:cubicBezTo>
                  <a:lnTo>
                    <a:pt x="13272" y="899"/>
                  </a:lnTo>
                  <a:lnTo>
                    <a:pt x="13840" y="1124"/>
                  </a:lnTo>
                  <a:cubicBezTo>
                    <a:pt x="14026" y="1204"/>
                    <a:pt x="14210" y="1287"/>
                    <a:pt x="14394" y="1368"/>
                  </a:cubicBezTo>
                  <a:cubicBezTo>
                    <a:pt x="14576" y="1452"/>
                    <a:pt x="14753" y="1545"/>
                    <a:pt x="14932" y="1632"/>
                  </a:cubicBezTo>
                  <a:cubicBezTo>
                    <a:pt x="15023" y="1674"/>
                    <a:pt x="15108" y="1724"/>
                    <a:pt x="15196" y="1771"/>
                  </a:cubicBezTo>
                  <a:lnTo>
                    <a:pt x="15456" y="1913"/>
                  </a:lnTo>
                  <a:cubicBezTo>
                    <a:pt x="16145" y="2297"/>
                    <a:pt x="16794" y="2724"/>
                    <a:pt x="17398" y="3189"/>
                  </a:cubicBezTo>
                  <a:cubicBezTo>
                    <a:pt x="18002" y="3654"/>
                    <a:pt x="18566" y="4153"/>
                    <a:pt x="19070" y="4693"/>
                  </a:cubicBezTo>
                  <a:cubicBezTo>
                    <a:pt x="19200" y="4825"/>
                    <a:pt x="19316" y="4966"/>
                    <a:pt x="19435" y="5106"/>
                  </a:cubicBezTo>
                  <a:cubicBezTo>
                    <a:pt x="19558" y="5243"/>
                    <a:pt x="19664" y="5388"/>
                    <a:pt x="19775" y="5532"/>
                  </a:cubicBezTo>
                  <a:lnTo>
                    <a:pt x="19857" y="5640"/>
                  </a:lnTo>
                  <a:lnTo>
                    <a:pt x="19899" y="5694"/>
                  </a:lnTo>
                  <a:lnTo>
                    <a:pt x="19937" y="5750"/>
                  </a:lnTo>
                  <a:lnTo>
                    <a:pt x="20090" y="5972"/>
                  </a:lnTo>
                  <a:cubicBezTo>
                    <a:pt x="20141" y="6046"/>
                    <a:pt x="20195" y="6118"/>
                    <a:pt x="20243" y="6194"/>
                  </a:cubicBezTo>
                  <a:lnTo>
                    <a:pt x="20386" y="6421"/>
                  </a:lnTo>
                  <a:cubicBezTo>
                    <a:pt x="20433" y="6497"/>
                    <a:pt x="20483" y="6571"/>
                    <a:pt x="20528" y="6648"/>
                  </a:cubicBezTo>
                  <a:lnTo>
                    <a:pt x="20657" y="6881"/>
                  </a:lnTo>
                  <a:cubicBezTo>
                    <a:pt x="20700" y="6958"/>
                    <a:pt x="20744" y="7035"/>
                    <a:pt x="20784" y="7114"/>
                  </a:cubicBezTo>
                  <a:lnTo>
                    <a:pt x="20897" y="7352"/>
                  </a:lnTo>
                  <a:lnTo>
                    <a:pt x="21006" y="7591"/>
                  </a:lnTo>
                  <a:lnTo>
                    <a:pt x="21099" y="7835"/>
                  </a:lnTo>
                  <a:cubicBezTo>
                    <a:pt x="21130" y="7916"/>
                    <a:pt x="21159" y="7997"/>
                    <a:pt x="21189" y="8079"/>
                  </a:cubicBezTo>
                  <a:cubicBezTo>
                    <a:pt x="21216" y="8161"/>
                    <a:pt x="21239" y="8244"/>
                    <a:pt x="21264" y="8326"/>
                  </a:cubicBezTo>
                  <a:cubicBezTo>
                    <a:pt x="21463" y="8987"/>
                    <a:pt x="21563" y="9664"/>
                    <a:pt x="21581" y="10338"/>
                  </a:cubicBezTo>
                  <a:cubicBezTo>
                    <a:pt x="21600" y="11012"/>
                    <a:pt x="21535" y="11681"/>
                    <a:pt x="21425" y="12341"/>
                  </a:cubicBezTo>
                  <a:cubicBezTo>
                    <a:pt x="21393" y="12506"/>
                    <a:pt x="21361" y="12669"/>
                    <a:pt x="21332" y="12834"/>
                  </a:cubicBezTo>
                  <a:cubicBezTo>
                    <a:pt x="21293" y="12997"/>
                    <a:pt x="21254" y="13160"/>
                    <a:pt x="21217" y="13323"/>
                  </a:cubicBezTo>
                  <a:lnTo>
                    <a:pt x="21203" y="13385"/>
                  </a:lnTo>
                  <a:lnTo>
                    <a:pt x="21186" y="13445"/>
                  </a:lnTo>
                  <a:lnTo>
                    <a:pt x="21152" y="13567"/>
                  </a:lnTo>
                  <a:lnTo>
                    <a:pt x="21085" y="13810"/>
                  </a:lnTo>
                  <a:cubicBezTo>
                    <a:pt x="21073" y="13850"/>
                    <a:pt x="21064" y="13891"/>
                    <a:pt x="21051" y="13932"/>
                  </a:cubicBezTo>
                  <a:lnTo>
                    <a:pt x="21011" y="14055"/>
                  </a:lnTo>
                  <a:lnTo>
                    <a:pt x="20972" y="14178"/>
                  </a:lnTo>
                  <a:cubicBezTo>
                    <a:pt x="20957" y="14219"/>
                    <a:pt x="20941" y="14260"/>
                    <a:pt x="20926" y="14300"/>
                  </a:cubicBezTo>
                  <a:cubicBezTo>
                    <a:pt x="20804" y="14627"/>
                    <a:pt x="20651" y="14949"/>
                    <a:pt x="20461" y="15261"/>
                  </a:cubicBezTo>
                  <a:cubicBezTo>
                    <a:pt x="20272" y="15573"/>
                    <a:pt x="20046" y="15873"/>
                    <a:pt x="19791" y="16157"/>
                  </a:cubicBezTo>
                  <a:cubicBezTo>
                    <a:pt x="19277" y="16726"/>
                    <a:pt x="18644" y="17216"/>
                    <a:pt x="17986" y="17640"/>
                  </a:cubicBezTo>
                  <a:cubicBezTo>
                    <a:pt x="17326" y="18065"/>
                    <a:pt x="16642" y="18425"/>
                    <a:pt x="15981" y="18760"/>
                  </a:cubicBezTo>
                  <a:cubicBezTo>
                    <a:pt x="15649" y="18928"/>
                    <a:pt x="15322" y="19089"/>
                    <a:pt x="15007" y="19255"/>
                  </a:cubicBezTo>
                  <a:lnTo>
                    <a:pt x="14517" y="19512"/>
                  </a:lnTo>
                  <a:cubicBezTo>
                    <a:pt x="14348" y="19599"/>
                    <a:pt x="14178" y="19686"/>
                    <a:pt x="14005" y="19773"/>
                  </a:cubicBezTo>
                  <a:cubicBezTo>
                    <a:pt x="13316" y="20117"/>
                    <a:pt x="12592" y="20445"/>
                    <a:pt x="11815" y="20728"/>
                  </a:cubicBezTo>
                  <a:cubicBezTo>
                    <a:pt x="11040" y="21010"/>
                    <a:pt x="10209" y="21247"/>
                    <a:pt x="9331" y="21395"/>
                  </a:cubicBezTo>
                  <a:cubicBezTo>
                    <a:pt x="8454" y="21544"/>
                    <a:pt x="7527" y="21599"/>
                    <a:pt x="6613" y="21527"/>
                  </a:cubicBezTo>
                  <a:lnTo>
                    <a:pt x="6442" y="21514"/>
                  </a:lnTo>
                  <a:cubicBezTo>
                    <a:pt x="6385" y="21508"/>
                    <a:pt x="6329" y="21502"/>
                    <a:pt x="6272" y="21496"/>
                  </a:cubicBezTo>
                  <a:lnTo>
                    <a:pt x="6102" y="21477"/>
                  </a:lnTo>
                  <a:cubicBezTo>
                    <a:pt x="6045" y="21470"/>
                    <a:pt x="5989" y="21461"/>
                    <a:pt x="5933" y="21453"/>
                  </a:cubicBezTo>
                  <a:cubicBezTo>
                    <a:pt x="5820" y="21437"/>
                    <a:pt x="5707" y="21421"/>
                    <a:pt x="5596" y="21400"/>
                  </a:cubicBezTo>
                  <a:cubicBezTo>
                    <a:pt x="5485" y="21379"/>
                    <a:pt x="5373" y="21361"/>
                    <a:pt x="5264" y="21337"/>
                  </a:cubicBezTo>
                  <a:lnTo>
                    <a:pt x="5099" y="21301"/>
                  </a:lnTo>
                  <a:cubicBezTo>
                    <a:pt x="5044" y="21290"/>
                    <a:pt x="4989" y="21278"/>
                    <a:pt x="4937" y="21264"/>
                  </a:cubicBezTo>
                  <a:lnTo>
                    <a:pt x="4624" y="21183"/>
                  </a:lnTo>
                  <a:lnTo>
                    <a:pt x="4310" y="21101"/>
                  </a:lnTo>
                  <a:cubicBezTo>
                    <a:pt x="4206" y="21073"/>
                    <a:pt x="4104" y="21037"/>
                    <a:pt x="4001" y="21006"/>
                  </a:cubicBezTo>
                  <a:cubicBezTo>
                    <a:pt x="3178" y="20750"/>
                    <a:pt x="2382" y="20419"/>
                    <a:pt x="1645" y="20015"/>
                  </a:cubicBezTo>
                  <a:lnTo>
                    <a:pt x="1104" y="19699"/>
                  </a:lnTo>
                  <a:cubicBezTo>
                    <a:pt x="1058" y="19674"/>
                    <a:pt x="1016" y="19644"/>
                    <a:pt x="973" y="19616"/>
                  </a:cubicBezTo>
                  <a:lnTo>
                    <a:pt x="844" y="19531"/>
                  </a:lnTo>
                  <a:lnTo>
                    <a:pt x="586" y="19361"/>
                  </a:lnTo>
                  <a:cubicBezTo>
                    <a:pt x="543" y="19332"/>
                    <a:pt x="500" y="19304"/>
                    <a:pt x="460" y="19273"/>
                  </a:cubicBezTo>
                  <a:cubicBezTo>
                    <a:pt x="440" y="19258"/>
                    <a:pt x="418" y="19244"/>
                    <a:pt x="398" y="19229"/>
                  </a:cubicBezTo>
                  <a:cubicBezTo>
                    <a:pt x="378" y="19213"/>
                    <a:pt x="360" y="19195"/>
                    <a:pt x="341" y="19179"/>
                  </a:cubicBezTo>
                  <a:lnTo>
                    <a:pt x="116" y="18980"/>
                  </a:lnTo>
                  <a:cubicBezTo>
                    <a:pt x="80" y="18946"/>
                    <a:pt x="41" y="18914"/>
                    <a:pt x="6" y="18880"/>
                  </a:cubicBezTo>
                  <a:lnTo>
                    <a:pt x="0" y="18874"/>
                  </a:lnTo>
                  <a:lnTo>
                    <a:pt x="0" y="16309"/>
                  </a:lnTo>
                  <a:lnTo>
                    <a:pt x="456" y="16711"/>
                  </a:lnTo>
                  <a:cubicBezTo>
                    <a:pt x="721" y="16921"/>
                    <a:pt x="996" y="17117"/>
                    <a:pt x="1277" y="17300"/>
                  </a:cubicBezTo>
                  <a:lnTo>
                    <a:pt x="1490" y="17435"/>
                  </a:lnTo>
                  <a:lnTo>
                    <a:pt x="1595" y="17502"/>
                  </a:lnTo>
                  <a:cubicBezTo>
                    <a:pt x="1630" y="17525"/>
                    <a:pt x="1668" y="17545"/>
                    <a:pt x="1704" y="17566"/>
                  </a:cubicBezTo>
                  <a:lnTo>
                    <a:pt x="1922" y="17690"/>
                  </a:lnTo>
                  <a:cubicBezTo>
                    <a:pt x="1940" y="17700"/>
                    <a:pt x="1958" y="17710"/>
                    <a:pt x="1976" y="17721"/>
                  </a:cubicBezTo>
                  <a:cubicBezTo>
                    <a:pt x="1993" y="17732"/>
                    <a:pt x="2008" y="17746"/>
                    <a:pt x="2024" y="17758"/>
                  </a:cubicBezTo>
                  <a:cubicBezTo>
                    <a:pt x="2056" y="17782"/>
                    <a:pt x="2091" y="17803"/>
                    <a:pt x="2126" y="17825"/>
                  </a:cubicBezTo>
                  <a:lnTo>
                    <a:pt x="2333" y="17956"/>
                  </a:lnTo>
                  <a:lnTo>
                    <a:pt x="2436" y="18021"/>
                  </a:lnTo>
                  <a:cubicBezTo>
                    <a:pt x="2471" y="18043"/>
                    <a:pt x="2504" y="18066"/>
                    <a:pt x="2541" y="18085"/>
                  </a:cubicBezTo>
                  <a:lnTo>
                    <a:pt x="2974" y="18323"/>
                  </a:lnTo>
                  <a:cubicBezTo>
                    <a:pt x="3563" y="18625"/>
                    <a:pt x="4195" y="18865"/>
                    <a:pt x="4854" y="19049"/>
                  </a:cubicBezTo>
                  <a:cubicBezTo>
                    <a:pt x="4937" y="19072"/>
                    <a:pt x="5017" y="19099"/>
                    <a:pt x="5101" y="19119"/>
                  </a:cubicBezTo>
                  <a:lnTo>
                    <a:pt x="5354" y="19178"/>
                  </a:lnTo>
                  <a:lnTo>
                    <a:pt x="5606" y="19238"/>
                  </a:lnTo>
                  <a:cubicBezTo>
                    <a:pt x="5648" y="19249"/>
                    <a:pt x="5689" y="19257"/>
                    <a:pt x="5730" y="19265"/>
                  </a:cubicBezTo>
                  <a:lnTo>
                    <a:pt x="5852" y="19289"/>
                  </a:lnTo>
                  <a:cubicBezTo>
                    <a:pt x="5933" y="19306"/>
                    <a:pt x="6015" y="19317"/>
                    <a:pt x="6096" y="19331"/>
                  </a:cubicBezTo>
                  <a:cubicBezTo>
                    <a:pt x="6178" y="19346"/>
                    <a:pt x="6260" y="19355"/>
                    <a:pt x="6341" y="19366"/>
                  </a:cubicBezTo>
                  <a:cubicBezTo>
                    <a:pt x="6382" y="19372"/>
                    <a:pt x="6422" y="19378"/>
                    <a:pt x="6463" y="19383"/>
                  </a:cubicBezTo>
                  <a:lnTo>
                    <a:pt x="6709" y="19408"/>
                  </a:lnTo>
                  <a:lnTo>
                    <a:pt x="6832" y="19417"/>
                  </a:lnTo>
                  <a:cubicBezTo>
                    <a:pt x="7487" y="19466"/>
                    <a:pt x="8147" y="19438"/>
                    <a:pt x="8811" y="19332"/>
                  </a:cubicBezTo>
                  <a:cubicBezTo>
                    <a:pt x="9475" y="19227"/>
                    <a:pt x="10140" y="19046"/>
                    <a:pt x="10808" y="18821"/>
                  </a:cubicBezTo>
                  <a:cubicBezTo>
                    <a:pt x="11475" y="18596"/>
                    <a:pt x="12145" y="18327"/>
                    <a:pt x="12828" y="18047"/>
                  </a:cubicBezTo>
                  <a:lnTo>
                    <a:pt x="13876" y="17612"/>
                  </a:lnTo>
                  <a:cubicBezTo>
                    <a:pt x="14245" y="17463"/>
                    <a:pt x="14613" y="17323"/>
                    <a:pt x="14978" y="17193"/>
                  </a:cubicBezTo>
                  <a:cubicBezTo>
                    <a:pt x="15708" y="16932"/>
                    <a:pt x="16429" y="16714"/>
                    <a:pt x="17110" y="16468"/>
                  </a:cubicBezTo>
                  <a:cubicBezTo>
                    <a:pt x="17451" y="16345"/>
                    <a:pt x="17782" y="16215"/>
                    <a:pt x="18096" y="16066"/>
                  </a:cubicBezTo>
                  <a:cubicBezTo>
                    <a:pt x="18411" y="15917"/>
                    <a:pt x="18708" y="15749"/>
                    <a:pt x="18976" y="15553"/>
                  </a:cubicBezTo>
                  <a:cubicBezTo>
                    <a:pt x="19246" y="15359"/>
                    <a:pt x="19486" y="15137"/>
                    <a:pt x="19690" y="14891"/>
                  </a:cubicBezTo>
                  <a:cubicBezTo>
                    <a:pt x="19894" y="14645"/>
                    <a:pt x="20062" y="14376"/>
                    <a:pt x="20191" y="14092"/>
                  </a:cubicBezTo>
                  <a:lnTo>
                    <a:pt x="20239" y="13986"/>
                  </a:lnTo>
                  <a:lnTo>
                    <a:pt x="20281" y="13877"/>
                  </a:lnTo>
                  <a:lnTo>
                    <a:pt x="20323" y="13767"/>
                  </a:lnTo>
                  <a:cubicBezTo>
                    <a:pt x="20336" y="13730"/>
                    <a:pt x="20347" y="13692"/>
                    <a:pt x="20359" y="13654"/>
                  </a:cubicBezTo>
                  <a:lnTo>
                    <a:pt x="20429" y="13427"/>
                  </a:lnTo>
                  <a:lnTo>
                    <a:pt x="20463" y="13312"/>
                  </a:lnTo>
                  <a:lnTo>
                    <a:pt x="20480" y="13255"/>
                  </a:lnTo>
                  <a:lnTo>
                    <a:pt x="20492" y="13198"/>
                  </a:lnTo>
                  <a:cubicBezTo>
                    <a:pt x="20527" y="13043"/>
                    <a:pt x="20561" y="12889"/>
                    <a:pt x="20590" y="12735"/>
                  </a:cubicBezTo>
                  <a:cubicBezTo>
                    <a:pt x="20612" y="12579"/>
                    <a:pt x="20631" y="12423"/>
                    <a:pt x="20650" y="12268"/>
                  </a:cubicBezTo>
                  <a:cubicBezTo>
                    <a:pt x="20708" y="11643"/>
                    <a:pt x="20663" y="11015"/>
                    <a:pt x="20553" y="10401"/>
                  </a:cubicBezTo>
                  <a:cubicBezTo>
                    <a:pt x="20443" y="9786"/>
                    <a:pt x="20265" y="9184"/>
                    <a:pt x="20043" y="8597"/>
                  </a:cubicBezTo>
                  <a:cubicBezTo>
                    <a:pt x="20015" y="8524"/>
                    <a:pt x="19990" y="8450"/>
                    <a:pt x="19961" y="8377"/>
                  </a:cubicBezTo>
                  <a:cubicBezTo>
                    <a:pt x="19929" y="8305"/>
                    <a:pt x="19897" y="8232"/>
                    <a:pt x="19867" y="8160"/>
                  </a:cubicBezTo>
                  <a:lnTo>
                    <a:pt x="19775" y="7942"/>
                  </a:lnTo>
                  <a:lnTo>
                    <a:pt x="19674" y="7727"/>
                  </a:lnTo>
                  <a:cubicBezTo>
                    <a:pt x="19640" y="7656"/>
                    <a:pt x="19608" y="7584"/>
                    <a:pt x="19575" y="7512"/>
                  </a:cubicBezTo>
                  <a:lnTo>
                    <a:pt x="19467" y="7299"/>
                  </a:lnTo>
                  <a:lnTo>
                    <a:pt x="19360" y="7086"/>
                  </a:lnTo>
                  <a:cubicBezTo>
                    <a:pt x="19323" y="7016"/>
                    <a:pt x="19281" y="6947"/>
                    <a:pt x="19241" y="6877"/>
                  </a:cubicBezTo>
                  <a:lnTo>
                    <a:pt x="19122" y="6669"/>
                  </a:lnTo>
                  <a:cubicBezTo>
                    <a:pt x="19081" y="6599"/>
                    <a:pt x="19034" y="6533"/>
                    <a:pt x="18990" y="6464"/>
                  </a:cubicBezTo>
                  <a:lnTo>
                    <a:pt x="18855" y="6262"/>
                  </a:lnTo>
                  <a:lnTo>
                    <a:pt x="18822" y="6211"/>
                  </a:lnTo>
                  <a:lnTo>
                    <a:pt x="18785" y="6162"/>
                  </a:lnTo>
                  <a:lnTo>
                    <a:pt x="18712" y="6064"/>
                  </a:lnTo>
                  <a:lnTo>
                    <a:pt x="18564" y="5867"/>
                  </a:lnTo>
                  <a:lnTo>
                    <a:pt x="18528" y="5817"/>
                  </a:lnTo>
                  <a:lnTo>
                    <a:pt x="18488" y="5770"/>
                  </a:lnTo>
                  <a:lnTo>
                    <a:pt x="18409" y="5674"/>
                  </a:lnTo>
                  <a:cubicBezTo>
                    <a:pt x="18304" y="5546"/>
                    <a:pt x="18203" y="5417"/>
                    <a:pt x="18088" y="5295"/>
                  </a:cubicBezTo>
                  <a:cubicBezTo>
                    <a:pt x="17645" y="4797"/>
                    <a:pt x="17145" y="4331"/>
                    <a:pt x="16584" y="3920"/>
                  </a:cubicBezTo>
                  <a:cubicBezTo>
                    <a:pt x="16023" y="3509"/>
                    <a:pt x="15408" y="3150"/>
                    <a:pt x="14754" y="2854"/>
                  </a:cubicBezTo>
                  <a:lnTo>
                    <a:pt x="14506" y="2746"/>
                  </a:lnTo>
                  <a:cubicBezTo>
                    <a:pt x="14423" y="2711"/>
                    <a:pt x="14343" y="2673"/>
                    <a:pt x="14256" y="2642"/>
                  </a:cubicBezTo>
                  <a:lnTo>
                    <a:pt x="14002" y="2547"/>
                  </a:lnTo>
                  <a:lnTo>
                    <a:pt x="13875" y="2500"/>
                  </a:lnTo>
                  <a:cubicBezTo>
                    <a:pt x="13833" y="2484"/>
                    <a:pt x="13791" y="2468"/>
                    <a:pt x="13747" y="2455"/>
                  </a:cubicBezTo>
                  <a:cubicBezTo>
                    <a:pt x="13573" y="2399"/>
                    <a:pt x="13401" y="2341"/>
                    <a:pt x="13228" y="2288"/>
                  </a:cubicBezTo>
                  <a:lnTo>
                    <a:pt x="12701" y="2144"/>
                  </a:lnTo>
                  <a:lnTo>
                    <a:pt x="12168" y="2020"/>
                  </a:lnTo>
                  <a:cubicBezTo>
                    <a:pt x="12080" y="1999"/>
                    <a:pt x="11988" y="1985"/>
                    <a:pt x="11899" y="1967"/>
                  </a:cubicBezTo>
                  <a:lnTo>
                    <a:pt x="11631" y="1915"/>
                  </a:lnTo>
                  <a:cubicBezTo>
                    <a:pt x="11543" y="1896"/>
                    <a:pt x="11450" y="1882"/>
                    <a:pt x="11358" y="1867"/>
                  </a:cubicBezTo>
                  <a:lnTo>
                    <a:pt x="11084" y="1822"/>
                  </a:lnTo>
                  <a:lnTo>
                    <a:pt x="10947" y="1798"/>
                  </a:lnTo>
                  <a:lnTo>
                    <a:pt x="10810" y="1780"/>
                  </a:lnTo>
                  <a:cubicBezTo>
                    <a:pt x="10719" y="1767"/>
                    <a:pt x="10628" y="1755"/>
                    <a:pt x="10537" y="1741"/>
                  </a:cubicBezTo>
                  <a:cubicBezTo>
                    <a:pt x="9808" y="1641"/>
                    <a:pt x="9083" y="1578"/>
                    <a:pt x="8364" y="1564"/>
                  </a:cubicBezTo>
                  <a:cubicBezTo>
                    <a:pt x="7645" y="1550"/>
                    <a:pt x="6930" y="1582"/>
                    <a:pt x="6219" y="1676"/>
                  </a:cubicBezTo>
                  <a:cubicBezTo>
                    <a:pt x="6042" y="1703"/>
                    <a:pt x="5865" y="1732"/>
                    <a:pt x="5688" y="1760"/>
                  </a:cubicBezTo>
                  <a:cubicBezTo>
                    <a:pt x="5513" y="1797"/>
                    <a:pt x="5336" y="1830"/>
                    <a:pt x="5160" y="1869"/>
                  </a:cubicBezTo>
                  <a:lnTo>
                    <a:pt x="4899" y="1936"/>
                  </a:lnTo>
                  <a:lnTo>
                    <a:pt x="4768" y="1969"/>
                  </a:lnTo>
                  <a:lnTo>
                    <a:pt x="4703" y="1986"/>
                  </a:lnTo>
                  <a:lnTo>
                    <a:pt x="4639" y="2005"/>
                  </a:lnTo>
                  <a:lnTo>
                    <a:pt x="4381" y="2083"/>
                  </a:lnTo>
                  <a:cubicBezTo>
                    <a:pt x="4295" y="2109"/>
                    <a:pt x="4208" y="2134"/>
                    <a:pt x="4124" y="2166"/>
                  </a:cubicBezTo>
                  <a:lnTo>
                    <a:pt x="3871" y="2257"/>
                  </a:lnTo>
                  <a:cubicBezTo>
                    <a:pt x="3786" y="2287"/>
                    <a:pt x="3701" y="2317"/>
                    <a:pt x="3619" y="2353"/>
                  </a:cubicBezTo>
                  <a:lnTo>
                    <a:pt x="3371" y="2456"/>
                  </a:lnTo>
                  <a:cubicBezTo>
                    <a:pt x="3289" y="2491"/>
                    <a:pt x="3205" y="2524"/>
                    <a:pt x="3126" y="2563"/>
                  </a:cubicBezTo>
                  <a:cubicBezTo>
                    <a:pt x="2804" y="2712"/>
                    <a:pt x="2492" y="2869"/>
                    <a:pt x="2216" y="3046"/>
                  </a:cubicBezTo>
                  <a:cubicBezTo>
                    <a:pt x="1932" y="3219"/>
                    <a:pt x="1693" y="3415"/>
                    <a:pt x="1474" y="3629"/>
                  </a:cubicBezTo>
                  <a:lnTo>
                    <a:pt x="1315" y="3794"/>
                  </a:lnTo>
                  <a:lnTo>
                    <a:pt x="1167" y="3973"/>
                  </a:lnTo>
                  <a:cubicBezTo>
                    <a:pt x="1116" y="4030"/>
                    <a:pt x="1071" y="4098"/>
                    <a:pt x="1023" y="4160"/>
                  </a:cubicBezTo>
                  <a:cubicBezTo>
                    <a:pt x="976" y="4224"/>
                    <a:pt x="929" y="4285"/>
                    <a:pt x="883" y="4354"/>
                  </a:cubicBezTo>
                  <a:cubicBezTo>
                    <a:pt x="700" y="4622"/>
                    <a:pt x="520" y="4904"/>
                    <a:pt x="336" y="5191"/>
                  </a:cubicBezTo>
                  <a:lnTo>
                    <a:pt x="0" y="5697"/>
                  </a:lnTo>
                  <a:lnTo>
                    <a:pt x="0" y="3299"/>
                  </a:lnTo>
                  <a:lnTo>
                    <a:pt x="181" y="3094"/>
                  </a:lnTo>
                  <a:cubicBezTo>
                    <a:pt x="249" y="3023"/>
                    <a:pt x="320" y="2953"/>
                    <a:pt x="391" y="2883"/>
                  </a:cubicBezTo>
                  <a:cubicBezTo>
                    <a:pt x="679" y="2608"/>
                    <a:pt x="1002" y="2348"/>
                    <a:pt x="1346" y="2134"/>
                  </a:cubicBezTo>
                  <a:cubicBezTo>
                    <a:pt x="1685" y="1911"/>
                    <a:pt x="2039" y="1725"/>
                    <a:pt x="2392" y="1544"/>
                  </a:cubicBezTo>
                  <a:cubicBezTo>
                    <a:pt x="2479" y="1496"/>
                    <a:pt x="2569" y="1456"/>
                    <a:pt x="2659" y="1413"/>
                  </a:cubicBezTo>
                  <a:lnTo>
                    <a:pt x="2927" y="1285"/>
                  </a:lnTo>
                  <a:cubicBezTo>
                    <a:pt x="3016" y="1240"/>
                    <a:pt x="3109" y="1202"/>
                    <a:pt x="3201" y="1162"/>
                  </a:cubicBezTo>
                  <a:lnTo>
                    <a:pt x="3477" y="1041"/>
                  </a:lnTo>
                  <a:cubicBezTo>
                    <a:pt x="3568" y="999"/>
                    <a:pt x="3664" y="964"/>
                    <a:pt x="3757" y="926"/>
                  </a:cubicBezTo>
                  <a:lnTo>
                    <a:pt x="4041" y="814"/>
                  </a:lnTo>
                  <a:lnTo>
                    <a:pt x="4112" y="786"/>
                  </a:lnTo>
                  <a:lnTo>
                    <a:pt x="4185" y="761"/>
                  </a:lnTo>
                  <a:lnTo>
                    <a:pt x="4331" y="710"/>
                  </a:lnTo>
                  <a:lnTo>
                    <a:pt x="4622" y="609"/>
                  </a:lnTo>
                  <a:cubicBezTo>
                    <a:pt x="4818" y="545"/>
                    <a:pt x="5020" y="488"/>
                    <a:pt x="5219" y="428"/>
                  </a:cubicBezTo>
                  <a:cubicBezTo>
                    <a:pt x="5422" y="376"/>
                    <a:pt x="5626" y="325"/>
                    <a:pt x="5831" y="276"/>
                  </a:cubicBezTo>
                  <a:cubicBezTo>
                    <a:pt x="6656" y="93"/>
                    <a:pt x="7516" y="-1"/>
                    <a:pt x="8371" y="0"/>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1" name="Google Shape;231;p34"/>
            <p:cNvSpPr/>
            <p:nvPr/>
          </p:nvSpPr>
          <p:spPr>
            <a:xfrm>
              <a:off x="0" y="46256"/>
              <a:ext cx="5215813" cy="6107389"/>
            </a:xfrm>
            <a:custGeom>
              <a:rect b="b" l="l" r="r" t="t"/>
              <a:pathLst>
                <a:path extrusionOk="0" h="21049" w="21104">
                  <a:moveTo>
                    <a:pt x="7563" y="0"/>
                  </a:moveTo>
                  <a:cubicBezTo>
                    <a:pt x="8744" y="-2"/>
                    <a:pt x="9977" y="149"/>
                    <a:pt x="11294" y="449"/>
                  </a:cubicBezTo>
                  <a:cubicBezTo>
                    <a:pt x="14773" y="1244"/>
                    <a:pt x="17560" y="3130"/>
                    <a:pt x="19261" y="5544"/>
                  </a:cubicBezTo>
                  <a:cubicBezTo>
                    <a:pt x="20992" y="8001"/>
                    <a:pt x="21600" y="11005"/>
                    <a:pt x="20670" y="13960"/>
                  </a:cubicBezTo>
                  <a:cubicBezTo>
                    <a:pt x="19749" y="16890"/>
                    <a:pt x="16803" y="17573"/>
                    <a:pt x="13898" y="18967"/>
                  </a:cubicBezTo>
                  <a:cubicBezTo>
                    <a:pt x="10994" y="20362"/>
                    <a:pt x="8115" y="21598"/>
                    <a:pt x="4604" y="20797"/>
                  </a:cubicBezTo>
                  <a:cubicBezTo>
                    <a:pt x="3168" y="20469"/>
                    <a:pt x="1940" y="19956"/>
                    <a:pt x="880" y="19297"/>
                  </a:cubicBezTo>
                  <a:lnTo>
                    <a:pt x="0" y="18679"/>
                  </a:lnTo>
                  <a:lnTo>
                    <a:pt x="0" y="15757"/>
                  </a:lnTo>
                  <a:lnTo>
                    <a:pt x="73" y="15852"/>
                  </a:lnTo>
                  <a:cubicBezTo>
                    <a:pt x="502" y="16360"/>
                    <a:pt x="959" y="16805"/>
                    <a:pt x="1450" y="17192"/>
                  </a:cubicBezTo>
                  <a:cubicBezTo>
                    <a:pt x="2514" y="18032"/>
                    <a:pt x="3737" y="18601"/>
                    <a:pt x="5190" y="18933"/>
                  </a:cubicBezTo>
                  <a:cubicBezTo>
                    <a:pt x="6368" y="19202"/>
                    <a:pt x="7513" y="19176"/>
                    <a:pt x="8792" y="18855"/>
                  </a:cubicBezTo>
                  <a:cubicBezTo>
                    <a:pt x="10111" y="18523"/>
                    <a:pt x="11462" y="17899"/>
                    <a:pt x="12733" y="17289"/>
                  </a:cubicBezTo>
                  <a:cubicBezTo>
                    <a:pt x="13326" y="17004"/>
                    <a:pt x="13903" y="16755"/>
                    <a:pt x="14462" y="16513"/>
                  </a:cubicBezTo>
                  <a:cubicBezTo>
                    <a:pt x="15542" y="16046"/>
                    <a:pt x="16476" y="15642"/>
                    <a:pt x="17176" y="15140"/>
                  </a:cubicBezTo>
                  <a:cubicBezTo>
                    <a:pt x="17827" y="14673"/>
                    <a:pt x="18215" y="14153"/>
                    <a:pt x="18436" y="13451"/>
                  </a:cubicBezTo>
                  <a:cubicBezTo>
                    <a:pt x="18811" y="12259"/>
                    <a:pt x="18893" y="11040"/>
                    <a:pt x="18679" y="9829"/>
                  </a:cubicBezTo>
                  <a:cubicBezTo>
                    <a:pt x="18472" y="8657"/>
                    <a:pt x="17999" y="7542"/>
                    <a:pt x="17274" y="6513"/>
                  </a:cubicBezTo>
                  <a:cubicBezTo>
                    <a:pt x="15812" y="4438"/>
                    <a:pt x="13479" y="2946"/>
                    <a:pt x="10706" y="2314"/>
                  </a:cubicBezTo>
                  <a:cubicBezTo>
                    <a:pt x="9218" y="1974"/>
                    <a:pt x="7898" y="1863"/>
                    <a:pt x="6672" y="1975"/>
                  </a:cubicBezTo>
                  <a:cubicBezTo>
                    <a:pt x="5469" y="2085"/>
                    <a:pt x="4308" y="2416"/>
                    <a:pt x="3123" y="2985"/>
                  </a:cubicBezTo>
                  <a:cubicBezTo>
                    <a:pt x="2298" y="3380"/>
                    <a:pt x="1968" y="3649"/>
                    <a:pt x="1754" y="3859"/>
                  </a:cubicBezTo>
                  <a:cubicBezTo>
                    <a:pt x="1450" y="4158"/>
                    <a:pt x="1182" y="4563"/>
                    <a:pt x="812" y="5124"/>
                  </a:cubicBezTo>
                  <a:cubicBezTo>
                    <a:pt x="634" y="5392"/>
                    <a:pt x="432" y="5698"/>
                    <a:pt x="190" y="6044"/>
                  </a:cubicBezTo>
                  <a:lnTo>
                    <a:pt x="0" y="6313"/>
                  </a:lnTo>
                  <a:lnTo>
                    <a:pt x="0" y="2589"/>
                  </a:lnTo>
                  <a:lnTo>
                    <a:pt x="28" y="2560"/>
                  </a:lnTo>
                  <a:cubicBezTo>
                    <a:pt x="476" y="2129"/>
                    <a:pt x="1051" y="1742"/>
                    <a:pt x="1959" y="1306"/>
                  </a:cubicBezTo>
                  <a:cubicBezTo>
                    <a:pt x="3774" y="434"/>
                    <a:pt x="5595" y="5"/>
                    <a:pt x="7563" y="0"/>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 name="Google Shape;232;p34"/>
            <p:cNvSpPr/>
            <p:nvPr/>
          </p:nvSpPr>
          <p:spPr>
            <a:xfrm>
              <a:off x="-1" y="68222"/>
              <a:ext cx="5217958" cy="6100081"/>
            </a:xfrm>
            <a:custGeom>
              <a:rect b="b" l="l" r="r" t="t"/>
              <a:pathLst>
                <a:path extrusionOk="0" h="21050" w="21113">
                  <a:moveTo>
                    <a:pt x="7896" y="1"/>
                  </a:moveTo>
                  <a:cubicBezTo>
                    <a:pt x="9054" y="-7"/>
                    <a:pt x="10263" y="138"/>
                    <a:pt x="11553" y="433"/>
                  </a:cubicBezTo>
                  <a:cubicBezTo>
                    <a:pt x="14962" y="1212"/>
                    <a:pt x="17684" y="3086"/>
                    <a:pt x="19338" y="5492"/>
                  </a:cubicBezTo>
                  <a:cubicBezTo>
                    <a:pt x="21022" y="7942"/>
                    <a:pt x="21600" y="10942"/>
                    <a:pt x="20670" y="13902"/>
                  </a:cubicBezTo>
                  <a:cubicBezTo>
                    <a:pt x="19749" y="16835"/>
                    <a:pt x="16855" y="17530"/>
                    <a:pt x="13997" y="18937"/>
                  </a:cubicBezTo>
                  <a:cubicBezTo>
                    <a:pt x="11140" y="20344"/>
                    <a:pt x="8308" y="21593"/>
                    <a:pt x="4869" y="20807"/>
                  </a:cubicBezTo>
                  <a:cubicBezTo>
                    <a:pt x="2994" y="20379"/>
                    <a:pt x="1483" y="19619"/>
                    <a:pt x="242" y="18622"/>
                  </a:cubicBezTo>
                  <a:lnTo>
                    <a:pt x="0" y="18405"/>
                  </a:lnTo>
                  <a:lnTo>
                    <a:pt x="0" y="14514"/>
                  </a:lnTo>
                  <a:lnTo>
                    <a:pt x="235" y="14873"/>
                  </a:lnTo>
                  <a:cubicBezTo>
                    <a:pt x="801" y="15702"/>
                    <a:pt x="1419" y="16382"/>
                    <a:pt x="2107" y="16935"/>
                  </a:cubicBezTo>
                  <a:cubicBezTo>
                    <a:pt x="3090" y="17726"/>
                    <a:pt x="4223" y="18260"/>
                    <a:pt x="5572" y="18568"/>
                  </a:cubicBezTo>
                  <a:cubicBezTo>
                    <a:pt x="7943" y="19109"/>
                    <a:pt x="9996" y="18230"/>
                    <a:pt x="12638" y="16929"/>
                  </a:cubicBezTo>
                  <a:cubicBezTo>
                    <a:pt x="13230" y="16637"/>
                    <a:pt x="13802" y="16383"/>
                    <a:pt x="14355" y="16137"/>
                  </a:cubicBezTo>
                  <a:cubicBezTo>
                    <a:pt x="15394" y="15676"/>
                    <a:pt x="16290" y="15278"/>
                    <a:pt x="16940" y="14802"/>
                  </a:cubicBezTo>
                  <a:cubicBezTo>
                    <a:pt x="17516" y="14381"/>
                    <a:pt x="17846" y="13932"/>
                    <a:pt x="18044" y="13301"/>
                  </a:cubicBezTo>
                  <a:cubicBezTo>
                    <a:pt x="18403" y="12158"/>
                    <a:pt x="18487" y="10992"/>
                    <a:pt x="18293" y="9833"/>
                  </a:cubicBezTo>
                  <a:cubicBezTo>
                    <a:pt x="18106" y="8712"/>
                    <a:pt x="17668" y="7646"/>
                    <a:pt x="16993" y="6665"/>
                  </a:cubicBezTo>
                  <a:cubicBezTo>
                    <a:pt x="15632" y="4684"/>
                    <a:pt x="13449" y="3266"/>
                    <a:pt x="10849" y="2672"/>
                  </a:cubicBezTo>
                  <a:cubicBezTo>
                    <a:pt x="8097" y="2043"/>
                    <a:pt x="5973" y="2242"/>
                    <a:pt x="3749" y="3338"/>
                  </a:cubicBezTo>
                  <a:cubicBezTo>
                    <a:pt x="2997" y="3708"/>
                    <a:pt x="2705" y="3948"/>
                    <a:pt x="2519" y="4134"/>
                  </a:cubicBezTo>
                  <a:cubicBezTo>
                    <a:pt x="2248" y="4405"/>
                    <a:pt x="1992" y="4797"/>
                    <a:pt x="1638" y="5340"/>
                  </a:cubicBezTo>
                  <a:cubicBezTo>
                    <a:pt x="1283" y="5884"/>
                    <a:pt x="829" y="6580"/>
                    <a:pt x="162" y="7451"/>
                  </a:cubicBezTo>
                  <a:lnTo>
                    <a:pt x="0" y="7659"/>
                  </a:lnTo>
                  <a:lnTo>
                    <a:pt x="0" y="3160"/>
                  </a:lnTo>
                  <a:lnTo>
                    <a:pt x="237" y="2858"/>
                  </a:lnTo>
                  <a:cubicBezTo>
                    <a:pt x="718" y="2314"/>
                    <a:pt x="1318" y="1858"/>
                    <a:pt x="2390" y="1330"/>
                  </a:cubicBezTo>
                  <a:cubicBezTo>
                    <a:pt x="4176" y="451"/>
                    <a:pt x="5965" y="13"/>
                    <a:pt x="7896" y="1"/>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 name="Google Shape;233;p34"/>
            <p:cNvSpPr/>
            <p:nvPr/>
          </p:nvSpPr>
          <p:spPr>
            <a:xfrm>
              <a:off x="0" y="68222"/>
              <a:ext cx="5217959" cy="6100081"/>
            </a:xfrm>
            <a:custGeom>
              <a:rect b="b" l="l" r="r" t="t"/>
              <a:pathLst>
                <a:path extrusionOk="0" h="21050" w="21113">
                  <a:moveTo>
                    <a:pt x="7896" y="1"/>
                  </a:moveTo>
                  <a:cubicBezTo>
                    <a:pt x="9054" y="-7"/>
                    <a:pt x="10263" y="138"/>
                    <a:pt x="11553" y="433"/>
                  </a:cubicBezTo>
                  <a:cubicBezTo>
                    <a:pt x="14962" y="1212"/>
                    <a:pt x="17684" y="3086"/>
                    <a:pt x="19338" y="5492"/>
                  </a:cubicBezTo>
                  <a:cubicBezTo>
                    <a:pt x="21022" y="7942"/>
                    <a:pt x="21600" y="10942"/>
                    <a:pt x="20670" y="13902"/>
                  </a:cubicBezTo>
                  <a:cubicBezTo>
                    <a:pt x="19749" y="16835"/>
                    <a:pt x="16855" y="17530"/>
                    <a:pt x="13997" y="18937"/>
                  </a:cubicBezTo>
                  <a:cubicBezTo>
                    <a:pt x="11140" y="20344"/>
                    <a:pt x="8308" y="21593"/>
                    <a:pt x="4869" y="20807"/>
                  </a:cubicBezTo>
                  <a:cubicBezTo>
                    <a:pt x="2994" y="20379"/>
                    <a:pt x="1483" y="19619"/>
                    <a:pt x="242" y="18622"/>
                  </a:cubicBezTo>
                  <a:lnTo>
                    <a:pt x="0" y="18405"/>
                  </a:lnTo>
                  <a:lnTo>
                    <a:pt x="0" y="15278"/>
                  </a:lnTo>
                  <a:lnTo>
                    <a:pt x="453" y="15883"/>
                  </a:lnTo>
                  <a:cubicBezTo>
                    <a:pt x="871" y="16389"/>
                    <a:pt x="1317" y="16831"/>
                    <a:pt x="1796" y="17217"/>
                  </a:cubicBezTo>
                  <a:cubicBezTo>
                    <a:pt x="2835" y="18052"/>
                    <a:pt x="4032" y="18616"/>
                    <a:pt x="5455" y="18941"/>
                  </a:cubicBezTo>
                  <a:cubicBezTo>
                    <a:pt x="6609" y="19205"/>
                    <a:pt x="7732" y="19174"/>
                    <a:pt x="8988" y="18848"/>
                  </a:cubicBezTo>
                  <a:cubicBezTo>
                    <a:pt x="10285" y="18509"/>
                    <a:pt x="11614" y="17880"/>
                    <a:pt x="12864" y="17265"/>
                  </a:cubicBezTo>
                  <a:cubicBezTo>
                    <a:pt x="13448" y="16977"/>
                    <a:pt x="14016" y="16725"/>
                    <a:pt x="14565" y="16481"/>
                  </a:cubicBezTo>
                  <a:cubicBezTo>
                    <a:pt x="15628" y="16010"/>
                    <a:pt x="16546" y="15602"/>
                    <a:pt x="17236" y="15096"/>
                  </a:cubicBezTo>
                  <a:cubicBezTo>
                    <a:pt x="17877" y="14627"/>
                    <a:pt x="18261" y="14105"/>
                    <a:pt x="18482" y="13402"/>
                  </a:cubicBezTo>
                  <a:cubicBezTo>
                    <a:pt x="18857" y="12209"/>
                    <a:pt x="18944" y="10990"/>
                    <a:pt x="18742" y="9780"/>
                  </a:cubicBezTo>
                  <a:cubicBezTo>
                    <a:pt x="18546" y="8609"/>
                    <a:pt x="18089" y="7496"/>
                    <a:pt x="17384" y="6470"/>
                  </a:cubicBezTo>
                  <a:cubicBezTo>
                    <a:pt x="15962" y="4402"/>
                    <a:pt x="13682" y="2921"/>
                    <a:pt x="10966" y="2300"/>
                  </a:cubicBezTo>
                  <a:cubicBezTo>
                    <a:pt x="9508" y="1967"/>
                    <a:pt x="8214" y="1862"/>
                    <a:pt x="7011" y="1979"/>
                  </a:cubicBezTo>
                  <a:cubicBezTo>
                    <a:pt x="5830" y="2094"/>
                    <a:pt x="4689" y="2430"/>
                    <a:pt x="3523" y="3004"/>
                  </a:cubicBezTo>
                  <a:cubicBezTo>
                    <a:pt x="2712" y="3403"/>
                    <a:pt x="2386" y="3673"/>
                    <a:pt x="2175" y="3884"/>
                  </a:cubicBezTo>
                  <a:cubicBezTo>
                    <a:pt x="1874" y="4184"/>
                    <a:pt x="1609" y="4590"/>
                    <a:pt x="1242" y="5152"/>
                  </a:cubicBezTo>
                  <a:cubicBezTo>
                    <a:pt x="949" y="5602"/>
                    <a:pt x="588" y="6155"/>
                    <a:pt x="95" y="6824"/>
                  </a:cubicBezTo>
                  <a:lnTo>
                    <a:pt x="0" y="6951"/>
                  </a:lnTo>
                  <a:lnTo>
                    <a:pt x="0" y="3160"/>
                  </a:lnTo>
                  <a:lnTo>
                    <a:pt x="237" y="2858"/>
                  </a:lnTo>
                  <a:cubicBezTo>
                    <a:pt x="718" y="2314"/>
                    <a:pt x="1318" y="1858"/>
                    <a:pt x="2390" y="1330"/>
                  </a:cubicBezTo>
                  <a:cubicBezTo>
                    <a:pt x="4176" y="451"/>
                    <a:pt x="5965" y="13"/>
                    <a:pt x="7896" y="1"/>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34" name="Google Shape;234;p34"/>
          <p:cNvSpPr txBox="1"/>
          <p:nvPr>
            <p:ph type="title"/>
          </p:nvPr>
        </p:nvSpPr>
        <p:spPr>
          <a:xfrm>
            <a:off x="640079" y="1243013"/>
            <a:ext cx="3855722" cy="4371974"/>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E7E6E6"/>
              </a:buClr>
              <a:buSzPts val="3600"/>
              <a:buFont typeface="Calibri"/>
              <a:buNone/>
            </a:pPr>
            <a:r>
              <a:rPr lang="en-CA" sz="3600">
                <a:solidFill>
                  <a:srgbClr val="E7E6E6"/>
                </a:solidFill>
              </a:rPr>
              <a:t>Personas [Basic Description]</a:t>
            </a:r>
            <a:endParaRPr/>
          </a:p>
        </p:txBody>
      </p:sp>
      <p:sp>
        <p:nvSpPr>
          <p:cNvPr id="235" name="Google Shape;235;p34"/>
          <p:cNvSpPr txBox="1"/>
          <p:nvPr>
            <p:ph idx="1" type="body"/>
          </p:nvPr>
        </p:nvSpPr>
        <p:spPr>
          <a:xfrm>
            <a:off x="6172200" y="804672"/>
            <a:ext cx="5221224" cy="5230368"/>
          </a:xfrm>
          <a:prstGeom prst="rect">
            <a:avLst/>
          </a:prstGeom>
          <a:noFill/>
          <a:ln>
            <a:noFill/>
          </a:ln>
        </p:spPr>
        <p:txBody>
          <a:bodyPr anchorCtr="0" anchor="ctr" bIns="45700" lIns="45700" spcFirstLastPara="1" rIns="45700" wrap="square" tIns="45700">
            <a:normAutofit/>
          </a:bodyPr>
          <a:lstStyle/>
          <a:p>
            <a:pPr indent="-212597" lvl="0" marL="212597" rtl="0" algn="l">
              <a:lnSpc>
                <a:spcPct val="90000"/>
              </a:lnSpc>
              <a:spcBef>
                <a:spcPts val="0"/>
              </a:spcBef>
              <a:spcAft>
                <a:spcPts val="0"/>
              </a:spcAft>
              <a:buClr>
                <a:srgbClr val="E7E6E6"/>
              </a:buClr>
              <a:buSzPts val="1395"/>
              <a:buChar char="•"/>
            </a:pPr>
            <a:r>
              <a:rPr lang="en-CA" sz="1395">
                <a:solidFill>
                  <a:srgbClr val="E7E6E6"/>
                </a:solidFill>
              </a:rPr>
              <a:t>JeffSaleIntern</a:t>
            </a:r>
            <a:endParaRPr/>
          </a:p>
          <a:p>
            <a:pPr indent="-212597" lvl="1" marL="637794" rtl="0" algn="l">
              <a:lnSpc>
                <a:spcPct val="90000"/>
              </a:lnSpc>
              <a:spcBef>
                <a:spcPts val="400"/>
              </a:spcBef>
              <a:spcAft>
                <a:spcPts val="0"/>
              </a:spcAft>
              <a:buClr>
                <a:srgbClr val="E7E6E6"/>
              </a:buClr>
              <a:buSzPts val="1395"/>
              <a:buChar char="•"/>
            </a:pPr>
            <a:r>
              <a:rPr lang="en-CA" sz="1395">
                <a:solidFill>
                  <a:srgbClr val="E7E6E6"/>
                </a:solidFill>
              </a:rPr>
              <a:t>24-year-old Sales intern at the car dealership who want to be able to keep his job and spend minimal about of effort working. He is having difficulty learning anything new with technology.</a:t>
            </a:r>
            <a:endParaRPr sz="2232"/>
          </a:p>
          <a:p>
            <a:pPr indent="-212597" lvl="0" marL="212597" rtl="0" algn="l">
              <a:lnSpc>
                <a:spcPct val="90000"/>
              </a:lnSpc>
              <a:spcBef>
                <a:spcPts val="900"/>
              </a:spcBef>
              <a:spcAft>
                <a:spcPts val="0"/>
              </a:spcAft>
              <a:buClr>
                <a:srgbClr val="E7E6E6"/>
              </a:buClr>
              <a:buSzPts val="1395"/>
              <a:buChar char="•"/>
            </a:pPr>
            <a:r>
              <a:rPr lang="en-CA" sz="1395">
                <a:solidFill>
                  <a:srgbClr val="E7E6E6"/>
                </a:solidFill>
              </a:rPr>
              <a:t>JennaHumanResources</a:t>
            </a:r>
            <a:endParaRPr/>
          </a:p>
          <a:p>
            <a:pPr indent="-212597" lvl="1" marL="637794" rtl="0" algn="l">
              <a:lnSpc>
                <a:spcPct val="90000"/>
              </a:lnSpc>
              <a:spcBef>
                <a:spcPts val="400"/>
              </a:spcBef>
              <a:spcAft>
                <a:spcPts val="0"/>
              </a:spcAft>
              <a:buClr>
                <a:srgbClr val="E7E6E6"/>
              </a:buClr>
              <a:buSzPts val="1395"/>
              <a:buChar char="•"/>
            </a:pPr>
            <a:r>
              <a:rPr lang="en-CA" sz="1395">
                <a:solidFill>
                  <a:srgbClr val="E7E6E6"/>
                </a:solidFill>
              </a:rPr>
              <a:t>28-year-old HR administrator and handles employee's payment, contracts and holiday leaves. She wants a system to do some of her work faster. She has lot of experiences in technology and with different software.</a:t>
            </a:r>
            <a:endParaRPr sz="2232"/>
          </a:p>
          <a:p>
            <a:pPr indent="-212597" lvl="0" marL="212597" rtl="0" algn="l">
              <a:lnSpc>
                <a:spcPct val="90000"/>
              </a:lnSpc>
              <a:spcBef>
                <a:spcPts val="900"/>
              </a:spcBef>
              <a:spcAft>
                <a:spcPts val="0"/>
              </a:spcAft>
              <a:buClr>
                <a:srgbClr val="E7E6E6"/>
              </a:buClr>
              <a:buSzPts val="1395"/>
              <a:buChar char="•"/>
            </a:pPr>
            <a:r>
              <a:rPr lang="en-CA" sz="1395">
                <a:solidFill>
                  <a:srgbClr val="E7E6E6"/>
                </a:solidFill>
              </a:rPr>
              <a:t>ChadSeniorSalesAssociate</a:t>
            </a:r>
            <a:endParaRPr/>
          </a:p>
          <a:p>
            <a:pPr indent="-212597" lvl="1" marL="637794" rtl="0" algn="l">
              <a:lnSpc>
                <a:spcPct val="90000"/>
              </a:lnSpc>
              <a:spcBef>
                <a:spcPts val="400"/>
              </a:spcBef>
              <a:spcAft>
                <a:spcPts val="0"/>
              </a:spcAft>
              <a:buClr>
                <a:srgbClr val="E7E6E6"/>
              </a:buClr>
              <a:buSzPts val="1395"/>
              <a:buChar char="•"/>
            </a:pPr>
            <a:r>
              <a:rPr lang="en-CA" sz="1395">
                <a:solidFill>
                  <a:srgbClr val="E7E6E6"/>
                </a:solidFill>
              </a:rPr>
              <a:t>35-year-old man Senior Sales Associate who is good at everything he does. He want to make software as fast as possible to save time and be more productive. He know most programming languages and good in technological equipment</a:t>
            </a:r>
            <a:endParaRPr sz="2232"/>
          </a:p>
          <a:p>
            <a:pPr indent="-212597" lvl="0" marL="212597" rtl="0" algn="l">
              <a:lnSpc>
                <a:spcPct val="90000"/>
              </a:lnSpc>
              <a:spcBef>
                <a:spcPts val="900"/>
              </a:spcBef>
              <a:spcAft>
                <a:spcPts val="0"/>
              </a:spcAft>
              <a:buClr>
                <a:srgbClr val="E7E6E6"/>
              </a:buClr>
              <a:buSzPts val="1395"/>
              <a:buChar char="•"/>
            </a:pPr>
            <a:r>
              <a:rPr lang="en-CA" sz="1395">
                <a:solidFill>
                  <a:srgbClr val="E7E6E6"/>
                </a:solidFill>
              </a:rPr>
              <a:t>Ryan</a:t>
            </a:r>
            <a:endParaRPr/>
          </a:p>
          <a:p>
            <a:pPr indent="-212597" lvl="1" marL="637794" rtl="0" algn="l">
              <a:lnSpc>
                <a:spcPct val="90000"/>
              </a:lnSpc>
              <a:spcBef>
                <a:spcPts val="400"/>
              </a:spcBef>
              <a:spcAft>
                <a:spcPts val="0"/>
              </a:spcAft>
              <a:buClr>
                <a:srgbClr val="E7E6E6"/>
              </a:buClr>
              <a:buSzPts val="1395"/>
              <a:buChar char="•"/>
            </a:pPr>
            <a:r>
              <a:rPr lang="en-CA" sz="1395">
                <a:solidFill>
                  <a:srgbClr val="E7E6E6"/>
                </a:solidFill>
              </a:rPr>
              <a:t>22-year-old part time employee at the car dealership and university student pursing business and finance. He want to learn how sales are being processed. He has sufficient experience in technology. </a:t>
            </a:r>
            <a:endParaRPr sz="2232"/>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p:nvPr/>
        </p:nvSpPr>
        <p:spPr>
          <a:xfrm>
            <a:off x="-1" y="0"/>
            <a:ext cx="12188954" cy="6858000"/>
          </a:xfrm>
          <a:prstGeom prst="rect">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1" name="Google Shape;241;p35"/>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5400"/>
              <a:buFont typeface="Calibri"/>
              <a:buNone/>
            </a:pPr>
            <a:r>
              <a:rPr lang="en-CA" sz="5400"/>
              <a:t>Roles</a:t>
            </a:r>
            <a:endParaRPr/>
          </a:p>
        </p:txBody>
      </p:sp>
      <p:grpSp>
        <p:nvGrpSpPr>
          <p:cNvPr id="242" name="Google Shape;242;p35"/>
          <p:cNvGrpSpPr/>
          <p:nvPr/>
        </p:nvGrpSpPr>
        <p:grpSpPr>
          <a:xfrm>
            <a:off x="837789" y="1846111"/>
            <a:ext cx="10424659" cy="57555"/>
            <a:chOff x="0" y="0"/>
            <a:chExt cx="10424658" cy="57554"/>
          </a:xfrm>
        </p:grpSpPr>
        <p:sp>
          <p:nvSpPr>
            <p:cNvPr id="243" name="Google Shape;243;p35"/>
            <p:cNvSpPr/>
            <p:nvPr/>
          </p:nvSpPr>
          <p:spPr>
            <a:xfrm>
              <a:off x="0" y="0"/>
              <a:ext cx="10424614" cy="55552"/>
            </a:xfrm>
            <a:custGeom>
              <a:rect b="b" l="l" r="r" t="t"/>
              <a:pathLst>
                <a:path extrusionOk="0" h="11938" w="21599">
                  <a:moveTo>
                    <a:pt x="1" y="4126"/>
                  </a:moveTo>
                  <a:cubicBezTo>
                    <a:pt x="250" y="7821"/>
                    <a:pt x="716" y="4481"/>
                    <a:pt x="1225" y="4126"/>
                  </a:cubicBezTo>
                  <a:cubicBezTo>
                    <a:pt x="1734" y="3771"/>
                    <a:pt x="1722" y="1774"/>
                    <a:pt x="2017" y="4126"/>
                  </a:cubicBezTo>
                  <a:cubicBezTo>
                    <a:pt x="2312" y="6478"/>
                    <a:pt x="3397" y="7837"/>
                    <a:pt x="3889" y="4126"/>
                  </a:cubicBezTo>
                  <a:cubicBezTo>
                    <a:pt x="4381" y="415"/>
                    <a:pt x="4691" y="10067"/>
                    <a:pt x="5113" y="4126"/>
                  </a:cubicBezTo>
                  <a:cubicBezTo>
                    <a:pt x="5535" y="-1814"/>
                    <a:pt x="5943" y="3793"/>
                    <a:pt x="6337" y="4126"/>
                  </a:cubicBezTo>
                  <a:cubicBezTo>
                    <a:pt x="6730" y="4460"/>
                    <a:pt x="7728" y="13833"/>
                    <a:pt x="8209" y="4126"/>
                  </a:cubicBezTo>
                  <a:cubicBezTo>
                    <a:pt x="8690" y="-5581"/>
                    <a:pt x="8939" y="5000"/>
                    <a:pt x="9217" y="4126"/>
                  </a:cubicBezTo>
                  <a:cubicBezTo>
                    <a:pt x="9494" y="3252"/>
                    <a:pt x="10617" y="6676"/>
                    <a:pt x="11088" y="4126"/>
                  </a:cubicBezTo>
                  <a:cubicBezTo>
                    <a:pt x="11560" y="1576"/>
                    <a:pt x="12524" y="-168"/>
                    <a:pt x="12960" y="4126"/>
                  </a:cubicBezTo>
                  <a:cubicBezTo>
                    <a:pt x="13396" y="8421"/>
                    <a:pt x="13810" y="5036"/>
                    <a:pt x="14400" y="4126"/>
                  </a:cubicBezTo>
                  <a:cubicBezTo>
                    <a:pt x="14990" y="3217"/>
                    <a:pt x="15535" y="10301"/>
                    <a:pt x="16272" y="4126"/>
                  </a:cubicBezTo>
                  <a:cubicBezTo>
                    <a:pt x="17009" y="-2048"/>
                    <a:pt x="17173" y="4688"/>
                    <a:pt x="17496" y="4126"/>
                  </a:cubicBezTo>
                  <a:cubicBezTo>
                    <a:pt x="17819" y="3564"/>
                    <a:pt x="18382" y="1093"/>
                    <a:pt x="18720" y="4126"/>
                  </a:cubicBezTo>
                  <a:cubicBezTo>
                    <a:pt x="19058" y="7159"/>
                    <a:pt x="19902" y="-3530"/>
                    <a:pt x="20376" y="4126"/>
                  </a:cubicBezTo>
                  <a:cubicBezTo>
                    <a:pt x="20849" y="11782"/>
                    <a:pt x="21201" y="2365"/>
                    <a:pt x="21600" y="4126"/>
                  </a:cubicBezTo>
                  <a:cubicBezTo>
                    <a:pt x="21600" y="5071"/>
                    <a:pt x="21600" y="6227"/>
                    <a:pt x="21600" y="8056"/>
                  </a:cubicBezTo>
                  <a:cubicBezTo>
                    <a:pt x="20843" y="2886"/>
                    <a:pt x="20603" y="94"/>
                    <a:pt x="19944" y="8056"/>
                  </a:cubicBezTo>
                  <a:cubicBezTo>
                    <a:pt x="19285" y="16019"/>
                    <a:pt x="19124" y="9498"/>
                    <a:pt x="18504" y="8056"/>
                  </a:cubicBezTo>
                  <a:cubicBezTo>
                    <a:pt x="17884" y="6615"/>
                    <a:pt x="17918" y="6475"/>
                    <a:pt x="17712" y="8056"/>
                  </a:cubicBezTo>
                  <a:cubicBezTo>
                    <a:pt x="17506" y="9637"/>
                    <a:pt x="16936" y="4173"/>
                    <a:pt x="16704" y="8056"/>
                  </a:cubicBezTo>
                  <a:cubicBezTo>
                    <a:pt x="16472" y="11939"/>
                    <a:pt x="15410" y="7890"/>
                    <a:pt x="14832" y="8056"/>
                  </a:cubicBezTo>
                  <a:cubicBezTo>
                    <a:pt x="14254" y="8222"/>
                    <a:pt x="13697" y="6031"/>
                    <a:pt x="13392" y="8056"/>
                  </a:cubicBezTo>
                  <a:cubicBezTo>
                    <a:pt x="13087" y="10082"/>
                    <a:pt x="12692" y="5198"/>
                    <a:pt x="12384" y="8056"/>
                  </a:cubicBezTo>
                  <a:cubicBezTo>
                    <a:pt x="12077" y="10914"/>
                    <a:pt x="11536" y="5655"/>
                    <a:pt x="10944" y="8056"/>
                  </a:cubicBezTo>
                  <a:cubicBezTo>
                    <a:pt x="10353" y="10458"/>
                    <a:pt x="10538" y="8530"/>
                    <a:pt x="10153" y="8056"/>
                  </a:cubicBezTo>
                  <a:cubicBezTo>
                    <a:pt x="9767" y="7582"/>
                    <a:pt x="9545" y="11510"/>
                    <a:pt x="9361" y="8056"/>
                  </a:cubicBezTo>
                  <a:cubicBezTo>
                    <a:pt x="9176" y="4603"/>
                    <a:pt x="8549" y="15390"/>
                    <a:pt x="7921" y="8056"/>
                  </a:cubicBezTo>
                  <a:cubicBezTo>
                    <a:pt x="7293" y="722"/>
                    <a:pt x="7156" y="4955"/>
                    <a:pt x="6913" y="8056"/>
                  </a:cubicBezTo>
                  <a:cubicBezTo>
                    <a:pt x="6669" y="11157"/>
                    <a:pt x="5634" y="1131"/>
                    <a:pt x="5257" y="8056"/>
                  </a:cubicBezTo>
                  <a:cubicBezTo>
                    <a:pt x="4879" y="14981"/>
                    <a:pt x="4540" y="4822"/>
                    <a:pt x="4249" y="8056"/>
                  </a:cubicBezTo>
                  <a:cubicBezTo>
                    <a:pt x="3958" y="11291"/>
                    <a:pt x="3153" y="4784"/>
                    <a:pt x="2593" y="8056"/>
                  </a:cubicBezTo>
                  <a:cubicBezTo>
                    <a:pt x="2033" y="11328"/>
                    <a:pt x="2059" y="10151"/>
                    <a:pt x="1801" y="8056"/>
                  </a:cubicBezTo>
                  <a:cubicBezTo>
                    <a:pt x="1544" y="5961"/>
                    <a:pt x="479" y="11296"/>
                    <a:pt x="1" y="8056"/>
                  </a:cubicBezTo>
                  <a:cubicBezTo>
                    <a:pt x="0" y="6727"/>
                    <a:pt x="0" y="5785"/>
                    <a:pt x="1" y="4126"/>
                  </a:cubicBezTo>
                  <a:close/>
                </a:path>
              </a:pathLst>
            </a:custGeom>
            <a:solidFill>
              <a:srgbClr val="97BE49"/>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4" name="Google Shape;244;p35"/>
            <p:cNvSpPr/>
            <p:nvPr/>
          </p:nvSpPr>
          <p:spPr>
            <a:xfrm>
              <a:off x="310" y="2592"/>
              <a:ext cx="10424348" cy="54962"/>
            </a:xfrm>
            <a:custGeom>
              <a:rect b="b" l="l" r="r" t="t"/>
              <a:pathLst>
                <a:path extrusionOk="0" h="13386" w="21599">
                  <a:moveTo>
                    <a:pt x="0" y="4045"/>
                  </a:moveTo>
                  <a:cubicBezTo>
                    <a:pt x="521" y="3102"/>
                    <a:pt x="994" y="-950"/>
                    <a:pt x="1872" y="4045"/>
                  </a:cubicBezTo>
                  <a:cubicBezTo>
                    <a:pt x="2751" y="9040"/>
                    <a:pt x="2441" y="2246"/>
                    <a:pt x="2880" y="4045"/>
                  </a:cubicBezTo>
                  <a:cubicBezTo>
                    <a:pt x="3319" y="5845"/>
                    <a:pt x="3996" y="2414"/>
                    <a:pt x="4536" y="4045"/>
                  </a:cubicBezTo>
                  <a:cubicBezTo>
                    <a:pt x="5076" y="5676"/>
                    <a:pt x="5056" y="-1105"/>
                    <a:pt x="5544" y="4045"/>
                  </a:cubicBezTo>
                  <a:cubicBezTo>
                    <a:pt x="6032" y="9195"/>
                    <a:pt x="6271" y="1336"/>
                    <a:pt x="6984" y="4045"/>
                  </a:cubicBezTo>
                  <a:cubicBezTo>
                    <a:pt x="7697" y="6755"/>
                    <a:pt x="8008" y="1449"/>
                    <a:pt x="8640" y="4045"/>
                  </a:cubicBezTo>
                  <a:cubicBezTo>
                    <a:pt x="9272" y="6642"/>
                    <a:pt x="9265" y="8061"/>
                    <a:pt x="9432" y="4045"/>
                  </a:cubicBezTo>
                  <a:cubicBezTo>
                    <a:pt x="9599" y="29"/>
                    <a:pt x="9919" y="5990"/>
                    <a:pt x="10224" y="4045"/>
                  </a:cubicBezTo>
                  <a:cubicBezTo>
                    <a:pt x="10529" y="2100"/>
                    <a:pt x="11554" y="-3993"/>
                    <a:pt x="12096" y="4045"/>
                  </a:cubicBezTo>
                  <a:cubicBezTo>
                    <a:pt x="12638" y="12084"/>
                    <a:pt x="13066" y="7497"/>
                    <a:pt x="13536" y="4045"/>
                  </a:cubicBezTo>
                  <a:cubicBezTo>
                    <a:pt x="14005" y="594"/>
                    <a:pt x="13938" y="7972"/>
                    <a:pt x="14328" y="4045"/>
                  </a:cubicBezTo>
                  <a:cubicBezTo>
                    <a:pt x="14717" y="119"/>
                    <a:pt x="15329" y="11984"/>
                    <a:pt x="15768" y="4045"/>
                  </a:cubicBezTo>
                  <a:cubicBezTo>
                    <a:pt x="16206" y="-3893"/>
                    <a:pt x="16869" y="3133"/>
                    <a:pt x="17639" y="4045"/>
                  </a:cubicBezTo>
                  <a:cubicBezTo>
                    <a:pt x="18410" y="4957"/>
                    <a:pt x="18395" y="4863"/>
                    <a:pt x="18863" y="4045"/>
                  </a:cubicBezTo>
                  <a:cubicBezTo>
                    <a:pt x="19332" y="3227"/>
                    <a:pt x="19779" y="-301"/>
                    <a:pt x="20087" y="4045"/>
                  </a:cubicBezTo>
                  <a:cubicBezTo>
                    <a:pt x="20396" y="8391"/>
                    <a:pt x="21057" y="3749"/>
                    <a:pt x="21599" y="4045"/>
                  </a:cubicBezTo>
                  <a:cubicBezTo>
                    <a:pt x="21600" y="5906"/>
                    <a:pt x="21598" y="6795"/>
                    <a:pt x="21599" y="8500"/>
                  </a:cubicBezTo>
                  <a:cubicBezTo>
                    <a:pt x="21103" y="9091"/>
                    <a:pt x="20792" y="1766"/>
                    <a:pt x="20159" y="8500"/>
                  </a:cubicBezTo>
                  <a:cubicBezTo>
                    <a:pt x="19526" y="15233"/>
                    <a:pt x="19289" y="12904"/>
                    <a:pt x="18503" y="8500"/>
                  </a:cubicBezTo>
                  <a:cubicBezTo>
                    <a:pt x="17718" y="4095"/>
                    <a:pt x="17640" y="12499"/>
                    <a:pt x="16848" y="8500"/>
                  </a:cubicBezTo>
                  <a:cubicBezTo>
                    <a:pt x="16055" y="4501"/>
                    <a:pt x="16296" y="8834"/>
                    <a:pt x="15840" y="8500"/>
                  </a:cubicBezTo>
                  <a:cubicBezTo>
                    <a:pt x="15383" y="8166"/>
                    <a:pt x="14395" y="17607"/>
                    <a:pt x="13968" y="8500"/>
                  </a:cubicBezTo>
                  <a:cubicBezTo>
                    <a:pt x="13541" y="-608"/>
                    <a:pt x="13083" y="12178"/>
                    <a:pt x="12528" y="8500"/>
                  </a:cubicBezTo>
                  <a:cubicBezTo>
                    <a:pt x="11973" y="4821"/>
                    <a:pt x="11991" y="4396"/>
                    <a:pt x="11736" y="8500"/>
                  </a:cubicBezTo>
                  <a:cubicBezTo>
                    <a:pt x="11481" y="12603"/>
                    <a:pt x="10785" y="10240"/>
                    <a:pt x="10296" y="8500"/>
                  </a:cubicBezTo>
                  <a:cubicBezTo>
                    <a:pt x="9807" y="6759"/>
                    <a:pt x="9449" y="12465"/>
                    <a:pt x="9072" y="8500"/>
                  </a:cubicBezTo>
                  <a:cubicBezTo>
                    <a:pt x="8695" y="4534"/>
                    <a:pt x="8272" y="12670"/>
                    <a:pt x="7848" y="8500"/>
                  </a:cubicBezTo>
                  <a:cubicBezTo>
                    <a:pt x="7424" y="4330"/>
                    <a:pt x="7229" y="2198"/>
                    <a:pt x="6624" y="8500"/>
                  </a:cubicBezTo>
                  <a:cubicBezTo>
                    <a:pt x="6019" y="14801"/>
                    <a:pt x="5657" y="15226"/>
                    <a:pt x="5400" y="8500"/>
                  </a:cubicBezTo>
                  <a:cubicBezTo>
                    <a:pt x="5144" y="1773"/>
                    <a:pt x="4146" y="2706"/>
                    <a:pt x="3744" y="8500"/>
                  </a:cubicBezTo>
                  <a:cubicBezTo>
                    <a:pt x="3343" y="14293"/>
                    <a:pt x="2717" y="3013"/>
                    <a:pt x="2304" y="8500"/>
                  </a:cubicBezTo>
                  <a:cubicBezTo>
                    <a:pt x="1892" y="13987"/>
                    <a:pt x="1848" y="4460"/>
                    <a:pt x="1512" y="8500"/>
                  </a:cubicBezTo>
                  <a:cubicBezTo>
                    <a:pt x="1177" y="12540"/>
                    <a:pt x="421" y="12439"/>
                    <a:pt x="0" y="8500"/>
                  </a:cubicBezTo>
                  <a:cubicBezTo>
                    <a:pt x="0" y="6897"/>
                    <a:pt x="0" y="6227"/>
                    <a:pt x="0" y="4045"/>
                  </a:cubicBezTo>
                  <a:close/>
                </a:path>
              </a:pathLst>
            </a:custGeom>
            <a:noFill/>
            <a:ln cap="rnd" cmpd="sng" w="41275">
              <a:solidFill>
                <a:srgbClr val="97BE4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45" name="Google Shape;245;p35"/>
          <p:cNvGrpSpPr/>
          <p:nvPr/>
        </p:nvGrpSpPr>
        <p:grpSpPr>
          <a:xfrm>
            <a:off x="838592" y="2751775"/>
            <a:ext cx="10514816" cy="2886963"/>
            <a:chOff x="0" y="0"/>
            <a:chExt cx="10514814" cy="2886962"/>
          </a:xfrm>
        </p:grpSpPr>
        <p:sp>
          <p:nvSpPr>
            <p:cNvPr id="246" name="Google Shape;246;p35"/>
            <p:cNvSpPr/>
            <p:nvPr/>
          </p:nvSpPr>
          <p:spPr>
            <a:xfrm>
              <a:off x="1020094" y="0"/>
              <a:ext cx="1098563" cy="1098563"/>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7" name="Google Shape;247;p35"/>
            <p:cNvSpPr txBox="1"/>
            <p:nvPr/>
          </p:nvSpPr>
          <p:spPr>
            <a:xfrm>
              <a:off x="0" y="1223327"/>
              <a:ext cx="3138751" cy="346224"/>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FFFFFF"/>
                </a:buClr>
                <a:buSzPts val="2600"/>
                <a:buFont typeface="Calibri"/>
                <a:buNone/>
              </a:pPr>
              <a:r>
                <a:rPr b="1" i="0" lang="en-CA" sz="2600" u="none" cap="none" strike="noStrike">
                  <a:solidFill>
                    <a:srgbClr val="FFFFFF"/>
                  </a:solidFill>
                  <a:latin typeface="Calibri"/>
                  <a:ea typeface="Calibri"/>
                  <a:cs typeface="Calibri"/>
                  <a:sym typeface="Calibri"/>
                </a:rPr>
                <a:t>Product Owner</a:t>
              </a:r>
              <a:endParaRPr/>
            </a:p>
          </p:txBody>
        </p:sp>
        <p:sp>
          <p:nvSpPr>
            <p:cNvPr id="248" name="Google Shape;248;p35"/>
            <p:cNvSpPr txBox="1"/>
            <p:nvPr/>
          </p:nvSpPr>
          <p:spPr>
            <a:xfrm>
              <a:off x="0" y="1752169"/>
              <a:ext cx="3138751" cy="1134793"/>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FFFFFF"/>
                </a:buClr>
                <a:buSzPts val="1700"/>
                <a:buFont typeface="Calibri"/>
                <a:buNone/>
              </a:pPr>
              <a:r>
                <a:rPr b="0" i="0" lang="en-CA" sz="1700" u="none" cap="none" strike="noStrike">
                  <a:solidFill>
                    <a:srgbClr val="FFFFFF"/>
                  </a:solidFill>
                  <a:latin typeface="Calibri"/>
                  <a:ea typeface="Calibri"/>
                  <a:cs typeface="Calibri"/>
                  <a:sym typeface="Calibri"/>
                </a:rPr>
                <a:t>The central point of product leadership.</a:t>
              </a:r>
              <a:endParaRPr b="0" i="0" sz="2800" u="none" cap="none" strike="noStrike">
                <a:solidFill>
                  <a:srgbClr val="000000"/>
                </a:solidFill>
                <a:latin typeface="Calibri"/>
                <a:ea typeface="Calibri"/>
                <a:cs typeface="Calibri"/>
                <a:sym typeface="Calibri"/>
              </a:endParaRPr>
            </a:p>
            <a:p>
              <a:pPr indent="0" lvl="0" marL="0" marR="0" rtl="0" algn="ctr">
                <a:lnSpc>
                  <a:spcPct val="90000"/>
                </a:lnSpc>
                <a:spcBef>
                  <a:spcPts val="700"/>
                </a:spcBef>
                <a:spcAft>
                  <a:spcPts val="0"/>
                </a:spcAft>
                <a:buClr>
                  <a:srgbClr val="FFFFFF"/>
                </a:buClr>
                <a:buSzPts val="1700"/>
                <a:buFont typeface="Calibri"/>
                <a:buNone/>
              </a:pPr>
              <a:r>
                <a:rPr b="0" i="0" lang="en-CA" sz="1700" u="none" cap="none" strike="noStrike">
                  <a:solidFill>
                    <a:srgbClr val="FFFFFF"/>
                  </a:solidFill>
                  <a:latin typeface="Calibri"/>
                  <a:ea typeface="Calibri"/>
                  <a:cs typeface="Calibri"/>
                  <a:sym typeface="Calibri"/>
                </a:rPr>
                <a:t>Manage Economics</a:t>
              </a:r>
              <a:endParaRPr b="0" i="0" sz="2800" u="none" cap="none" strike="noStrike">
                <a:solidFill>
                  <a:srgbClr val="000000"/>
                </a:solidFill>
                <a:latin typeface="Calibri"/>
                <a:ea typeface="Calibri"/>
                <a:cs typeface="Calibri"/>
                <a:sym typeface="Calibri"/>
              </a:endParaRPr>
            </a:p>
            <a:p>
              <a:pPr indent="0" lvl="0" marL="0" marR="0" rtl="0" algn="ctr">
                <a:lnSpc>
                  <a:spcPct val="90000"/>
                </a:lnSpc>
                <a:spcBef>
                  <a:spcPts val="700"/>
                </a:spcBef>
                <a:spcAft>
                  <a:spcPts val="0"/>
                </a:spcAft>
                <a:buClr>
                  <a:srgbClr val="FFFFFF"/>
                </a:buClr>
                <a:buSzPts val="1700"/>
                <a:buFont typeface="Calibri"/>
                <a:buNone/>
              </a:pPr>
              <a:r>
                <a:rPr b="0" i="0" lang="en-CA" sz="1700" u="none" cap="none" strike="noStrike">
                  <a:solidFill>
                    <a:srgbClr val="FFFFFF"/>
                  </a:solidFill>
                  <a:latin typeface="Calibri"/>
                  <a:ea typeface="Calibri"/>
                  <a:cs typeface="Calibri"/>
                  <a:sym typeface="Calibri"/>
                </a:rPr>
                <a:t>Participate in the planning </a:t>
              </a:r>
              <a:endParaRPr/>
            </a:p>
          </p:txBody>
        </p:sp>
        <p:sp>
          <p:nvSpPr>
            <p:cNvPr id="249" name="Google Shape;249;p35"/>
            <p:cNvSpPr/>
            <p:nvPr/>
          </p:nvSpPr>
          <p:spPr>
            <a:xfrm>
              <a:off x="4708125" y="0"/>
              <a:ext cx="1098563" cy="1098563"/>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0" name="Google Shape;250;p35"/>
            <p:cNvSpPr txBox="1"/>
            <p:nvPr/>
          </p:nvSpPr>
          <p:spPr>
            <a:xfrm>
              <a:off x="3688031" y="1223327"/>
              <a:ext cx="3138751" cy="346224"/>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FFFFFF"/>
                </a:buClr>
                <a:buSzPts val="2600"/>
                <a:buFont typeface="Calibri"/>
                <a:buNone/>
              </a:pPr>
              <a:r>
                <a:rPr b="1" i="0" lang="en-CA" sz="2600" u="none" cap="none" strike="noStrike">
                  <a:solidFill>
                    <a:srgbClr val="FFFFFF"/>
                  </a:solidFill>
                  <a:latin typeface="Calibri"/>
                  <a:ea typeface="Calibri"/>
                  <a:cs typeface="Calibri"/>
                  <a:sym typeface="Calibri"/>
                </a:rPr>
                <a:t>Scrum Master</a:t>
              </a:r>
              <a:endParaRPr/>
            </a:p>
          </p:txBody>
        </p:sp>
        <p:sp>
          <p:nvSpPr>
            <p:cNvPr id="251" name="Google Shape;251;p35"/>
            <p:cNvSpPr txBox="1"/>
            <p:nvPr/>
          </p:nvSpPr>
          <p:spPr>
            <a:xfrm>
              <a:off x="3688031" y="1752169"/>
              <a:ext cx="3138751" cy="1044115"/>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FFFFFF"/>
                </a:buClr>
                <a:buSzPts val="1700"/>
                <a:buFont typeface="Calibri"/>
                <a:buNone/>
              </a:pPr>
              <a:r>
                <a:rPr b="0" i="0" lang="en-CA" sz="1700" u="none" cap="none" strike="noStrike">
                  <a:solidFill>
                    <a:srgbClr val="FFFFFF"/>
                  </a:solidFill>
                  <a:latin typeface="Calibri"/>
                  <a:ea typeface="Calibri"/>
                  <a:cs typeface="Calibri"/>
                  <a:sym typeface="Calibri"/>
                </a:rPr>
                <a:t>Observe the team using Scrum.</a:t>
              </a:r>
              <a:endParaRPr b="0" i="0" sz="2800" u="none" cap="none" strike="noStrike">
                <a:solidFill>
                  <a:srgbClr val="000000"/>
                </a:solidFill>
                <a:latin typeface="Calibri"/>
                <a:ea typeface="Calibri"/>
                <a:cs typeface="Calibri"/>
                <a:sym typeface="Calibri"/>
              </a:endParaRPr>
            </a:p>
            <a:p>
              <a:pPr indent="0" lvl="0" marL="0" marR="0" rtl="0" algn="ctr">
                <a:lnSpc>
                  <a:spcPct val="90000"/>
                </a:lnSpc>
                <a:spcBef>
                  <a:spcPts val="700"/>
                </a:spcBef>
                <a:spcAft>
                  <a:spcPts val="0"/>
                </a:spcAft>
                <a:buClr>
                  <a:srgbClr val="FFFFFF"/>
                </a:buClr>
                <a:buSzPts val="1700"/>
                <a:buFont typeface="Calibri"/>
                <a:buNone/>
              </a:pPr>
              <a:r>
                <a:rPr b="0" i="0" lang="en-CA" sz="1700" u="none" cap="none" strike="noStrike">
                  <a:solidFill>
                    <a:srgbClr val="FFFFFF"/>
                  </a:solidFill>
                  <a:latin typeface="Calibri"/>
                  <a:ea typeface="Calibri"/>
                  <a:cs typeface="Calibri"/>
                  <a:sym typeface="Calibri"/>
                </a:rPr>
                <a:t>Does anything possible to help the team get to the next level of performance.</a:t>
              </a:r>
              <a:endParaRPr/>
            </a:p>
          </p:txBody>
        </p:sp>
        <p:sp>
          <p:nvSpPr>
            <p:cNvPr id="252" name="Google Shape;252;p35"/>
            <p:cNvSpPr/>
            <p:nvPr/>
          </p:nvSpPr>
          <p:spPr>
            <a:xfrm>
              <a:off x="8396157" y="0"/>
              <a:ext cx="1098563" cy="1098563"/>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 name="Google Shape;253;p35"/>
            <p:cNvSpPr txBox="1"/>
            <p:nvPr/>
          </p:nvSpPr>
          <p:spPr>
            <a:xfrm>
              <a:off x="7376062" y="1223327"/>
              <a:ext cx="3138752" cy="346224"/>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FFFFFF"/>
                </a:buClr>
                <a:buSzPts val="2600"/>
                <a:buFont typeface="Calibri"/>
                <a:buNone/>
              </a:pPr>
              <a:r>
                <a:rPr b="1" i="0" lang="en-CA" sz="2600" u="none" cap="none" strike="noStrike">
                  <a:solidFill>
                    <a:srgbClr val="FFFFFF"/>
                  </a:solidFill>
                  <a:latin typeface="Calibri"/>
                  <a:ea typeface="Calibri"/>
                  <a:cs typeface="Calibri"/>
                  <a:sym typeface="Calibri"/>
                </a:rPr>
                <a:t>Scrum Team Members</a:t>
              </a:r>
              <a:endParaRPr/>
            </a:p>
          </p:txBody>
        </p:sp>
        <p:sp>
          <p:nvSpPr>
            <p:cNvPr id="254" name="Google Shape;254;p35"/>
            <p:cNvSpPr txBox="1"/>
            <p:nvPr/>
          </p:nvSpPr>
          <p:spPr>
            <a:xfrm>
              <a:off x="7376062" y="1752169"/>
              <a:ext cx="3138752" cy="79932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FFFFFF"/>
                </a:buClr>
                <a:buSzPts val="1700"/>
                <a:buFont typeface="Calibri"/>
                <a:buNone/>
              </a:pPr>
              <a:r>
                <a:rPr b="0" i="0" lang="en-CA" sz="1700" u="none" cap="none" strike="noStrike">
                  <a:solidFill>
                    <a:srgbClr val="FFFFFF"/>
                  </a:solidFill>
                  <a:latin typeface="Calibri"/>
                  <a:ea typeface="Calibri"/>
                  <a:cs typeface="Calibri"/>
                  <a:sym typeface="Calibri"/>
                </a:rPr>
                <a:t>Includes: Programmer, testers, database admin, UI designers</a:t>
              </a:r>
              <a:endParaRPr b="0" i="0" sz="2800" u="none" cap="none" strike="noStrike">
                <a:solidFill>
                  <a:srgbClr val="000000"/>
                </a:solidFill>
                <a:latin typeface="Calibri"/>
                <a:ea typeface="Calibri"/>
                <a:cs typeface="Calibri"/>
                <a:sym typeface="Calibri"/>
              </a:endParaRPr>
            </a:p>
            <a:p>
              <a:pPr indent="0" lvl="0" marL="0" marR="0" rtl="0" algn="ctr">
                <a:lnSpc>
                  <a:spcPct val="90000"/>
                </a:lnSpc>
                <a:spcBef>
                  <a:spcPts val="700"/>
                </a:spcBef>
                <a:spcAft>
                  <a:spcPts val="0"/>
                </a:spcAft>
                <a:buClr>
                  <a:srgbClr val="FFFFFF"/>
                </a:buClr>
                <a:buSzPts val="1700"/>
                <a:buFont typeface="Calibri"/>
                <a:buNone/>
              </a:pPr>
              <a:r>
                <a:rPr b="0" i="0" lang="en-CA" sz="1700" u="none" cap="none" strike="noStrike">
                  <a:solidFill>
                    <a:srgbClr val="FFFFFF"/>
                  </a:solidFill>
                  <a:latin typeface="Calibri"/>
                  <a:ea typeface="Calibri"/>
                  <a:cs typeface="Calibri"/>
                  <a:sym typeface="Calibri"/>
                </a:rPr>
                <a:t>Planning the sprint</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Personas</a:t>
            </a:r>
            <a:endParaRPr/>
          </a:p>
        </p:txBody>
      </p:sp>
      <p:sp>
        <p:nvSpPr>
          <p:cNvPr id="260" name="Google Shape;260;p36"/>
          <p:cNvSpPr txBox="1"/>
          <p:nvPr/>
        </p:nvSpPr>
        <p:spPr>
          <a:xfrm>
            <a:off x="868439" y="1323368"/>
            <a:ext cx="9840040" cy="296198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Name: Steven</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Role: Administration and Owner</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Description: Steven is a 37 year old man and he is the owner of the car dealership, has 3 kids and a nice loving family. He handles all the personnel involved in the dealership and plans out all its operations. He thinks that a system where he can monitor and track every employee’s progress and can segregate everyone according to their role should be brought into the dealership. He wants to have less interactions with employees and and the dealership in general and act more like an observer. He is not that tech savvy but has experience with desktop computers. </a:t>
            </a:r>
            <a:endParaRPr/>
          </a:p>
        </p:txBody>
      </p:sp>
      <p:sp>
        <p:nvSpPr>
          <p:cNvPr id="261" name="Google Shape;261;p36"/>
          <p:cNvSpPr txBox="1"/>
          <p:nvPr/>
        </p:nvSpPr>
        <p:spPr>
          <a:xfrm>
            <a:off x="868439" y="4199019"/>
            <a:ext cx="9840040" cy="296198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Name: Dorothy </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Role: Sales Manager</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Description: Dorothy is 32 and married to Steven, the owner of the company, with 3 children. She is the full time sales manager of the dealership, she deals and supervises sales of new and used vehicles as the appear. She wishes to have all the sales information stored in one place, from where she can view and edit it, making her job a lot more easier than manually writing the sales in a paper and referencing different papers, after they get filled up.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FFFFFF"/>
              </a:buClr>
              <a:buSzPts val="4400"/>
              <a:buFont typeface="Calibri"/>
              <a:buNone/>
            </a:pPr>
            <a:r>
              <a:rPr b="0" i="0" lang="en-CA" sz="4400" u="none" cap="none" strike="noStrike">
                <a:solidFill>
                  <a:srgbClr val="FFFFFF"/>
                </a:solidFill>
                <a:latin typeface="Calibri"/>
                <a:ea typeface="Calibri"/>
                <a:cs typeface="Calibri"/>
                <a:sym typeface="Calibri"/>
              </a:rPr>
              <a:t>Personas</a:t>
            </a:r>
            <a:endParaRPr/>
          </a:p>
        </p:txBody>
      </p:sp>
      <p:sp>
        <p:nvSpPr>
          <p:cNvPr id="267" name="Google Shape;267;p37"/>
          <p:cNvSpPr txBox="1"/>
          <p:nvPr/>
        </p:nvSpPr>
        <p:spPr>
          <a:xfrm>
            <a:off x="868439" y="1323368"/>
            <a:ext cx="9840040" cy="237778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Name: Jeff </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Role: Sales Intern</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Description: Jeff is a 24 year old sales intern, trying to keep his job while spending minimal efforts. He is technologically challenged and finds it hard to learn anything new. He has dyslexia, ADHD and is also colour blind. </a:t>
            </a:r>
            <a:endParaRPr/>
          </a:p>
        </p:txBody>
      </p:sp>
      <p:sp>
        <p:nvSpPr>
          <p:cNvPr id="268" name="Google Shape;268;p37"/>
          <p:cNvSpPr txBox="1"/>
          <p:nvPr/>
        </p:nvSpPr>
        <p:spPr>
          <a:xfrm>
            <a:off x="868439" y="3803902"/>
            <a:ext cx="9840040" cy="2669886"/>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Name: Chad </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Role: Senior Sales Associate</a:t>
            </a:r>
            <a:endParaRPr/>
          </a:p>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800"/>
              <a:buFont typeface="Calibri"/>
              <a:buNone/>
            </a:pPr>
            <a:r>
              <a:rPr b="0" i="0" lang="en-CA" sz="1800" u="none" cap="none" strike="noStrike">
                <a:solidFill>
                  <a:srgbClr val="FFFFFF"/>
                </a:solidFill>
                <a:latin typeface="Calibri"/>
                <a:ea typeface="Calibri"/>
                <a:cs typeface="Calibri"/>
                <a:sym typeface="Calibri"/>
              </a:rPr>
              <a:t>Description: Chad is a 35 year old man, a gym lover who is good at everything he does. Does not waste time, and likes everything to be near perfect. Since he joined 5 years ago, his sales numbers are exceptional and way ahead of his fellow associates. His technological grasp is impeccable. His motivation is to be able to get a better system implemented in the company which is faster and efficient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